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229" r:id="rId54"/>
  </p:sldMasterIdLst>
  <p:notesMasterIdLst>
    <p:notesMasterId r:id="rId75"/>
  </p:notesMasterIdLst>
  <p:handoutMasterIdLst>
    <p:handoutMasterId r:id="rId76"/>
  </p:handoutMasterIdLst>
  <p:sldIdLst>
    <p:sldId id="392" r:id="rId55"/>
    <p:sldId id="348" r:id="rId56"/>
    <p:sldId id="388" r:id="rId57"/>
    <p:sldId id="389" r:id="rId58"/>
    <p:sldId id="390" r:id="rId59"/>
    <p:sldId id="393" r:id="rId60"/>
    <p:sldId id="399" r:id="rId61"/>
    <p:sldId id="408" r:id="rId62"/>
    <p:sldId id="378" r:id="rId63"/>
    <p:sldId id="383" r:id="rId64"/>
    <p:sldId id="402" r:id="rId65"/>
    <p:sldId id="374" r:id="rId66"/>
    <p:sldId id="385" r:id="rId67"/>
    <p:sldId id="407" r:id="rId68"/>
    <p:sldId id="381" r:id="rId69"/>
    <p:sldId id="391" r:id="rId70"/>
    <p:sldId id="395" r:id="rId71"/>
    <p:sldId id="396" r:id="rId72"/>
    <p:sldId id="397" r:id="rId73"/>
    <p:sldId id="398" r:id="rId7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1919"/>
    <a:srgbClr val="001B50"/>
    <a:srgbClr val="002060"/>
    <a:srgbClr val="00297A"/>
    <a:srgbClr val="69094C"/>
    <a:srgbClr val="803067"/>
    <a:srgbClr val="828384"/>
    <a:srgbClr val="6364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2C2DDA-62BF-46C1-858A-1D83A8113733}" v="37" dt="2023-10-24T03:12:42.6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71181" autoAdjust="0"/>
  </p:normalViewPr>
  <p:slideViewPr>
    <p:cSldViewPr snapToGrid="0">
      <p:cViewPr>
        <p:scale>
          <a:sx n="125" d="100"/>
          <a:sy n="125" d="100"/>
        </p:scale>
        <p:origin x="1536" y="-114"/>
      </p:cViewPr>
      <p:guideLst/>
    </p:cSldViewPr>
  </p:slideViewPr>
  <p:notesTextViewPr>
    <p:cViewPr>
      <p:scale>
        <a:sx n="1" d="1"/>
        <a:sy n="1" d="1"/>
      </p:scale>
      <p:origin x="0" y="0"/>
    </p:cViewPr>
  </p:notesTextViewPr>
  <p:notesViewPr>
    <p:cSldViewPr snapToGrid="0">
      <p:cViewPr varScale="1">
        <p:scale>
          <a:sx n="94" d="100"/>
          <a:sy n="94" d="100"/>
        </p:scale>
        <p:origin x="4080" y="10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9.xml"/><Relationship Id="rId68" Type="http://schemas.openxmlformats.org/officeDocument/2006/relationships/slide" Target="slides/slide14.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slide" Target="slides/slide4.xml"/><Relationship Id="rId74" Type="http://schemas.openxmlformats.org/officeDocument/2006/relationships/slide" Target="slides/slide20.xml"/><Relationship Id="rId79"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7.xml"/><Relationship Id="rId82" Type="http://schemas.microsoft.com/office/2016/11/relationships/changesInfo" Target="changesInfos/changesInfo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Master" Target="slideMasters/slideMaster1.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slide" Target="slides/slide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slide" Target="slides/slide1.xml"/><Relationship Id="rId76"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17.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ang, Ray" userId="10d20076-ce60-464e-bf2d-d9dd52e89fc3" providerId="ADAL" clId="{FF2C2DDA-62BF-46C1-858A-1D83A8113733}"/>
    <pc:docChg chg="undo redo custSel addSld delSld modSld modMainMaster">
      <pc:chgData name="Huang, Ray" userId="10d20076-ce60-464e-bf2d-d9dd52e89fc3" providerId="ADAL" clId="{FF2C2DDA-62BF-46C1-858A-1D83A8113733}" dt="2023-10-24T03:16:12.175" v="295" actId="20577"/>
      <pc:docMkLst>
        <pc:docMk/>
      </pc:docMkLst>
      <pc:sldChg chg="add modNotesTx">
        <pc:chgData name="Huang, Ray" userId="10d20076-ce60-464e-bf2d-d9dd52e89fc3" providerId="ADAL" clId="{FF2C2DDA-62BF-46C1-858A-1D83A8113733}" dt="2023-10-24T03:03:14.774" v="200" actId="20577"/>
        <pc:sldMkLst>
          <pc:docMk/>
          <pc:sldMk cId="1425690045" sldId="348"/>
        </pc:sldMkLst>
      </pc:sldChg>
      <pc:sldChg chg="modSp add mod modNotesTx">
        <pc:chgData name="Huang, Ray" userId="10d20076-ce60-464e-bf2d-d9dd52e89fc3" providerId="ADAL" clId="{FF2C2DDA-62BF-46C1-858A-1D83A8113733}" dt="2023-10-24T03:14:24.702" v="267" actId="20577"/>
        <pc:sldMkLst>
          <pc:docMk/>
          <pc:sldMk cId="1141585018" sldId="374"/>
        </pc:sldMkLst>
        <pc:spChg chg="mod">
          <ac:chgData name="Huang, Ray" userId="10d20076-ce60-464e-bf2d-d9dd52e89fc3" providerId="ADAL" clId="{FF2C2DDA-62BF-46C1-858A-1D83A8113733}" dt="2023-10-24T03:07:14.179" v="235" actId="20577"/>
          <ac:spMkLst>
            <pc:docMk/>
            <pc:sldMk cId="1141585018" sldId="374"/>
            <ac:spMk id="2" creationId="{02205EE1-CDD3-8F2A-74BF-49F839519600}"/>
          </ac:spMkLst>
        </pc:spChg>
        <pc:spChg chg="mod">
          <ac:chgData name="Huang, Ray" userId="10d20076-ce60-464e-bf2d-d9dd52e89fc3" providerId="ADAL" clId="{FF2C2DDA-62BF-46C1-858A-1D83A8113733}" dt="2023-10-24T03:14:20.298" v="264" actId="20577"/>
          <ac:spMkLst>
            <pc:docMk/>
            <pc:sldMk cId="1141585018" sldId="374"/>
            <ac:spMk id="42" creationId="{52A28871-1DF1-BE21-5CE5-2B299AA9A9B8}"/>
          </ac:spMkLst>
        </pc:spChg>
        <pc:spChg chg="mod">
          <ac:chgData name="Huang, Ray" userId="10d20076-ce60-464e-bf2d-d9dd52e89fc3" providerId="ADAL" clId="{FF2C2DDA-62BF-46C1-858A-1D83A8113733}" dt="2023-10-24T03:11:30.851" v="256" actId="1582"/>
          <ac:spMkLst>
            <pc:docMk/>
            <pc:sldMk cId="1141585018" sldId="374"/>
            <ac:spMk id="66" creationId="{B8B213A8-2C87-48A6-6685-3A7C99C71AAC}"/>
          </ac:spMkLst>
        </pc:spChg>
        <pc:spChg chg="mod">
          <ac:chgData name="Huang, Ray" userId="10d20076-ce60-464e-bf2d-d9dd52e89fc3" providerId="ADAL" clId="{FF2C2DDA-62BF-46C1-858A-1D83A8113733}" dt="2023-10-24T03:06:46.379" v="212" actId="20577"/>
          <ac:spMkLst>
            <pc:docMk/>
            <pc:sldMk cId="1141585018" sldId="374"/>
            <ac:spMk id="74" creationId="{E560B38A-8124-0021-E62A-4FE09730FB45}"/>
          </ac:spMkLst>
        </pc:spChg>
        <pc:spChg chg="mod">
          <ac:chgData name="Huang, Ray" userId="10d20076-ce60-464e-bf2d-d9dd52e89fc3" providerId="ADAL" clId="{FF2C2DDA-62BF-46C1-858A-1D83A8113733}" dt="2023-10-24T03:14:24.702" v="267" actId="20577"/>
          <ac:spMkLst>
            <pc:docMk/>
            <pc:sldMk cId="1141585018" sldId="374"/>
            <ac:spMk id="75" creationId="{F9DBE71A-FF2D-2E06-18B4-85A9133C491F}"/>
          </ac:spMkLst>
        </pc:spChg>
        <pc:spChg chg="mod">
          <ac:chgData name="Huang, Ray" userId="10d20076-ce60-464e-bf2d-d9dd52e89fc3" providerId="ADAL" clId="{FF2C2DDA-62BF-46C1-858A-1D83A8113733}" dt="2023-10-24T03:12:52.764" v="261" actId="14100"/>
          <ac:spMkLst>
            <pc:docMk/>
            <pc:sldMk cId="1141585018" sldId="374"/>
            <ac:spMk id="94" creationId="{DA798BAF-9F5D-F24E-8D1E-4D9B224AF497}"/>
          </ac:spMkLst>
        </pc:spChg>
        <pc:cxnChg chg="mod">
          <ac:chgData name="Huang, Ray" userId="10d20076-ce60-464e-bf2d-d9dd52e89fc3" providerId="ADAL" clId="{FF2C2DDA-62BF-46C1-858A-1D83A8113733}" dt="2023-10-24T03:11:11.810" v="254"/>
          <ac:cxnSpMkLst>
            <pc:docMk/>
            <pc:sldMk cId="1141585018" sldId="374"/>
            <ac:cxnSpMk id="54" creationId="{CBD1758C-AFCA-E618-F68A-7082E804F432}"/>
          </ac:cxnSpMkLst>
        </pc:cxnChg>
        <pc:cxnChg chg="mod">
          <ac:chgData name="Huang, Ray" userId="10d20076-ce60-464e-bf2d-d9dd52e89fc3" providerId="ADAL" clId="{FF2C2DDA-62BF-46C1-858A-1D83A8113733}" dt="2023-10-24T03:10:53.899" v="252"/>
          <ac:cxnSpMkLst>
            <pc:docMk/>
            <pc:sldMk cId="1141585018" sldId="374"/>
            <ac:cxnSpMk id="62" creationId="{F5C194CA-7A93-06FD-F70C-B25F3F0180E1}"/>
          </ac:cxnSpMkLst>
        </pc:cxnChg>
        <pc:cxnChg chg="mod">
          <ac:chgData name="Huang, Ray" userId="10d20076-ce60-464e-bf2d-d9dd52e89fc3" providerId="ADAL" clId="{FF2C2DDA-62BF-46C1-858A-1D83A8113733}" dt="2023-10-24T03:10:53.899" v="252"/>
          <ac:cxnSpMkLst>
            <pc:docMk/>
            <pc:sldMk cId="1141585018" sldId="374"/>
            <ac:cxnSpMk id="70" creationId="{B9860BDB-AF99-36EA-38F3-F084D1B9683D}"/>
          </ac:cxnSpMkLst>
        </pc:cxnChg>
        <pc:cxnChg chg="mod">
          <ac:chgData name="Huang, Ray" userId="10d20076-ce60-464e-bf2d-d9dd52e89fc3" providerId="ADAL" clId="{FF2C2DDA-62BF-46C1-858A-1D83A8113733}" dt="2023-10-24T03:11:40.304" v="257" actId="208"/>
          <ac:cxnSpMkLst>
            <pc:docMk/>
            <pc:sldMk cId="1141585018" sldId="374"/>
            <ac:cxnSpMk id="71" creationId="{3EEA124A-2D66-71EF-149D-FE010D15CD68}"/>
          </ac:cxnSpMkLst>
        </pc:cxnChg>
        <pc:cxnChg chg="mod">
          <ac:chgData name="Huang, Ray" userId="10d20076-ce60-464e-bf2d-d9dd52e89fc3" providerId="ADAL" clId="{FF2C2DDA-62BF-46C1-858A-1D83A8113733}" dt="2023-10-24T03:07:41.239" v="236" actId="14100"/>
          <ac:cxnSpMkLst>
            <pc:docMk/>
            <pc:sldMk cId="1141585018" sldId="374"/>
            <ac:cxnSpMk id="72" creationId="{1DEE077A-CFB0-509C-1F4B-72B7FF5970B6}"/>
          </ac:cxnSpMkLst>
        </pc:cxnChg>
        <pc:cxnChg chg="mod">
          <ac:chgData name="Huang, Ray" userId="10d20076-ce60-464e-bf2d-d9dd52e89fc3" providerId="ADAL" clId="{FF2C2DDA-62BF-46C1-858A-1D83A8113733}" dt="2023-10-24T03:12:42.638" v="259"/>
          <ac:cxnSpMkLst>
            <pc:docMk/>
            <pc:sldMk cId="1141585018" sldId="374"/>
            <ac:cxnSpMk id="82" creationId="{EF9EEB7F-846C-B0E0-6E6B-4DAF144B5662}"/>
          </ac:cxnSpMkLst>
        </pc:cxnChg>
        <pc:cxnChg chg="mod">
          <ac:chgData name="Huang, Ray" userId="10d20076-ce60-464e-bf2d-d9dd52e89fc3" providerId="ADAL" clId="{FF2C2DDA-62BF-46C1-858A-1D83A8113733}" dt="2023-10-24T03:12:42.638" v="259"/>
          <ac:cxnSpMkLst>
            <pc:docMk/>
            <pc:sldMk cId="1141585018" sldId="374"/>
            <ac:cxnSpMk id="90" creationId="{5A3D14D1-A132-CD15-87DC-1D1DC20291E2}"/>
          </ac:cxnSpMkLst>
        </pc:cxnChg>
        <pc:cxnChg chg="mod">
          <ac:chgData name="Huang, Ray" userId="10d20076-ce60-464e-bf2d-d9dd52e89fc3" providerId="ADAL" clId="{FF2C2DDA-62BF-46C1-858A-1D83A8113733}" dt="2023-10-24T03:12:42.638" v="259"/>
          <ac:cxnSpMkLst>
            <pc:docMk/>
            <pc:sldMk cId="1141585018" sldId="374"/>
            <ac:cxnSpMk id="98" creationId="{6FB6B20E-D728-336D-549F-6C14E9CF6190}"/>
          </ac:cxnSpMkLst>
        </pc:cxnChg>
        <pc:cxnChg chg="mod">
          <ac:chgData name="Huang, Ray" userId="10d20076-ce60-464e-bf2d-d9dd52e89fc3" providerId="ADAL" clId="{FF2C2DDA-62BF-46C1-858A-1D83A8113733}" dt="2023-10-24T03:12:42.638" v="259"/>
          <ac:cxnSpMkLst>
            <pc:docMk/>
            <pc:sldMk cId="1141585018" sldId="374"/>
            <ac:cxnSpMk id="99" creationId="{49D39079-6D95-EA26-AED8-CBF8B02E05A4}"/>
          </ac:cxnSpMkLst>
        </pc:cxnChg>
      </pc:sldChg>
      <pc:sldChg chg="add del modNotesTx">
        <pc:chgData name="Huang, Ray" userId="10d20076-ce60-464e-bf2d-d9dd52e89fc3" providerId="ADAL" clId="{FF2C2DDA-62BF-46C1-858A-1D83A8113733}" dt="2023-10-24T03:08:40" v="242" actId="6549"/>
        <pc:sldMkLst>
          <pc:docMk/>
          <pc:sldMk cId="2420831529" sldId="378"/>
        </pc:sldMkLst>
      </pc:sldChg>
      <pc:sldChg chg="add del modNotesTx">
        <pc:chgData name="Huang, Ray" userId="10d20076-ce60-464e-bf2d-d9dd52e89fc3" providerId="ADAL" clId="{FF2C2DDA-62BF-46C1-858A-1D83A8113733}" dt="2023-10-24T03:08:12.303" v="238" actId="6549"/>
        <pc:sldMkLst>
          <pc:docMk/>
          <pc:sldMk cId="957276180" sldId="381"/>
        </pc:sldMkLst>
      </pc:sldChg>
      <pc:sldChg chg="add del modNotesTx">
        <pc:chgData name="Huang, Ray" userId="10d20076-ce60-464e-bf2d-d9dd52e89fc3" providerId="ADAL" clId="{FF2C2DDA-62BF-46C1-858A-1D83A8113733}" dt="2023-10-24T03:08:35.167" v="241" actId="6549"/>
        <pc:sldMkLst>
          <pc:docMk/>
          <pc:sldMk cId="3032206063" sldId="383"/>
        </pc:sldMkLst>
      </pc:sldChg>
      <pc:sldChg chg="add">
        <pc:chgData name="Huang, Ray" userId="10d20076-ce60-464e-bf2d-d9dd52e89fc3" providerId="ADAL" clId="{FF2C2DDA-62BF-46C1-858A-1D83A8113733}" dt="2023-10-23T06:51:52.426" v="166"/>
        <pc:sldMkLst>
          <pc:docMk/>
          <pc:sldMk cId="1193772603" sldId="385"/>
        </pc:sldMkLst>
      </pc:sldChg>
      <pc:sldChg chg="del">
        <pc:chgData name="Huang, Ray" userId="10d20076-ce60-464e-bf2d-d9dd52e89fc3" providerId="ADAL" clId="{FF2C2DDA-62BF-46C1-858A-1D83A8113733}" dt="2023-10-23T06:51:47.502" v="161" actId="47"/>
        <pc:sldMkLst>
          <pc:docMk/>
          <pc:sldMk cId="1634433195" sldId="385"/>
        </pc:sldMkLst>
      </pc:sldChg>
      <pc:sldChg chg="del">
        <pc:chgData name="Huang, Ray" userId="10d20076-ce60-464e-bf2d-d9dd52e89fc3" providerId="ADAL" clId="{FF2C2DDA-62BF-46C1-858A-1D83A8113733}" dt="2023-10-23T06:51:48.062" v="162" actId="47"/>
        <pc:sldMkLst>
          <pc:docMk/>
          <pc:sldMk cId="4252360898" sldId="386"/>
        </pc:sldMkLst>
      </pc:sldChg>
      <pc:sldChg chg="modSp add del mod modNotesTx">
        <pc:chgData name="Huang, Ray" userId="10d20076-ce60-464e-bf2d-d9dd52e89fc3" providerId="ADAL" clId="{FF2C2DDA-62BF-46C1-858A-1D83A8113733}" dt="2023-10-24T03:03:23.393" v="201" actId="6549"/>
        <pc:sldMkLst>
          <pc:docMk/>
          <pc:sldMk cId="1456583063" sldId="388"/>
        </pc:sldMkLst>
        <pc:spChg chg="mod">
          <ac:chgData name="Huang, Ray" userId="10d20076-ce60-464e-bf2d-d9dd52e89fc3" providerId="ADAL" clId="{FF2C2DDA-62BF-46C1-858A-1D83A8113733}" dt="2023-10-11T06:08:48.379" v="132"/>
          <ac:spMkLst>
            <pc:docMk/>
            <pc:sldMk cId="1456583063" sldId="388"/>
            <ac:spMk id="3" creationId="{7ECA6D8B-ECD0-47FF-B894-28CCD12BD396}"/>
          </ac:spMkLst>
        </pc:spChg>
      </pc:sldChg>
      <pc:sldChg chg="add del modNotesTx">
        <pc:chgData name="Huang, Ray" userId="10d20076-ce60-464e-bf2d-d9dd52e89fc3" providerId="ADAL" clId="{FF2C2DDA-62BF-46C1-858A-1D83A8113733}" dt="2023-10-24T03:09:00.028" v="247" actId="6549"/>
        <pc:sldMkLst>
          <pc:docMk/>
          <pc:sldMk cId="2759864329" sldId="389"/>
        </pc:sldMkLst>
      </pc:sldChg>
      <pc:sldChg chg="add del modNotesTx">
        <pc:chgData name="Huang, Ray" userId="10d20076-ce60-464e-bf2d-d9dd52e89fc3" providerId="ADAL" clId="{FF2C2DDA-62BF-46C1-858A-1D83A8113733}" dt="2023-10-24T03:08:55.665" v="246" actId="6549"/>
        <pc:sldMkLst>
          <pc:docMk/>
          <pc:sldMk cId="4144997198" sldId="390"/>
        </pc:sldMkLst>
      </pc:sldChg>
      <pc:sldChg chg="add del modNotesTx">
        <pc:chgData name="Huang, Ray" userId="10d20076-ce60-464e-bf2d-d9dd52e89fc3" providerId="ADAL" clId="{FF2C2DDA-62BF-46C1-858A-1D83A8113733}" dt="2023-10-24T03:08:16.340" v="239" actId="6549"/>
        <pc:sldMkLst>
          <pc:docMk/>
          <pc:sldMk cId="2921575896" sldId="391"/>
        </pc:sldMkLst>
      </pc:sldChg>
      <pc:sldChg chg="addSp delSp modSp mod">
        <pc:chgData name="Huang, Ray" userId="10d20076-ce60-464e-bf2d-d9dd52e89fc3" providerId="ADAL" clId="{FF2C2DDA-62BF-46C1-858A-1D83A8113733}" dt="2023-10-24T03:16:12.175" v="295" actId="20577"/>
        <pc:sldMkLst>
          <pc:docMk/>
          <pc:sldMk cId="597486431" sldId="392"/>
        </pc:sldMkLst>
        <pc:spChg chg="add mod">
          <ac:chgData name="Huang, Ray" userId="10d20076-ce60-464e-bf2d-d9dd52e89fc3" providerId="ADAL" clId="{FF2C2DDA-62BF-46C1-858A-1D83A8113733}" dt="2023-10-11T06:12:30.459" v="152" actId="20577"/>
          <ac:spMkLst>
            <pc:docMk/>
            <pc:sldMk cId="597486431" sldId="392"/>
            <ac:spMk id="4" creationId="{4B352DDD-A146-EC40-8D89-2982FD10010B}"/>
          </ac:spMkLst>
        </pc:spChg>
        <pc:spChg chg="mod">
          <ac:chgData name="Huang, Ray" userId="10d20076-ce60-464e-bf2d-d9dd52e89fc3" providerId="ADAL" clId="{FF2C2DDA-62BF-46C1-858A-1D83A8113733}" dt="2023-10-24T03:16:12.175" v="295" actId="20577"/>
          <ac:spMkLst>
            <pc:docMk/>
            <pc:sldMk cId="597486431" sldId="392"/>
            <ac:spMk id="10" creationId="{B5B0BC6E-CFC2-AFF9-476E-E4D48A01DC1E}"/>
          </ac:spMkLst>
        </pc:spChg>
        <pc:spChg chg="mod">
          <ac:chgData name="Huang, Ray" userId="10d20076-ce60-464e-bf2d-d9dd52e89fc3" providerId="ADAL" clId="{FF2C2DDA-62BF-46C1-858A-1D83A8113733}" dt="2023-10-11T06:06:32.588" v="87" actId="20577"/>
          <ac:spMkLst>
            <pc:docMk/>
            <pc:sldMk cId="597486431" sldId="392"/>
            <ac:spMk id="11" creationId="{DF47E056-1867-D0D5-739C-6DB90E19E127}"/>
          </ac:spMkLst>
        </pc:spChg>
        <pc:picChg chg="del">
          <ac:chgData name="Huang, Ray" userId="10d20076-ce60-464e-bf2d-d9dd52e89fc3" providerId="ADAL" clId="{FF2C2DDA-62BF-46C1-858A-1D83A8113733}" dt="2023-10-11T06:03:34.241" v="0" actId="478"/>
          <ac:picMkLst>
            <pc:docMk/>
            <pc:sldMk cId="597486431" sldId="392"/>
            <ac:picMk id="2" creationId="{DD11678F-4AE1-8C37-1832-E7BE2A362E51}"/>
          </ac:picMkLst>
        </pc:picChg>
        <pc:picChg chg="del">
          <ac:chgData name="Huang, Ray" userId="10d20076-ce60-464e-bf2d-d9dd52e89fc3" providerId="ADAL" clId="{FF2C2DDA-62BF-46C1-858A-1D83A8113733}" dt="2023-10-11T06:03:39.519" v="1" actId="478"/>
          <ac:picMkLst>
            <pc:docMk/>
            <pc:sldMk cId="597486431" sldId="392"/>
            <ac:picMk id="3" creationId="{CC34DCAF-7C70-9068-6442-3C5C9F028665}"/>
          </ac:picMkLst>
        </pc:picChg>
      </pc:sldChg>
      <pc:sldChg chg="add del modNotesTx">
        <pc:chgData name="Huang, Ray" userId="10d20076-ce60-464e-bf2d-d9dd52e89fc3" providerId="ADAL" clId="{FF2C2DDA-62BF-46C1-858A-1D83A8113733}" dt="2023-10-24T03:08:50.968" v="245" actId="6549"/>
        <pc:sldMkLst>
          <pc:docMk/>
          <pc:sldMk cId="2082203016" sldId="393"/>
        </pc:sldMkLst>
      </pc:sldChg>
      <pc:sldChg chg="add del">
        <pc:chgData name="Huang, Ray" userId="10d20076-ce60-464e-bf2d-d9dd52e89fc3" providerId="ADAL" clId="{FF2C2DDA-62BF-46C1-858A-1D83A8113733}" dt="2023-10-23T06:51:52.426" v="166"/>
        <pc:sldMkLst>
          <pc:docMk/>
          <pc:sldMk cId="984317065" sldId="395"/>
        </pc:sldMkLst>
      </pc:sldChg>
      <pc:sldChg chg="modSp mod modNotesTx">
        <pc:chgData name="Huang, Ray" userId="10d20076-ce60-464e-bf2d-d9dd52e89fc3" providerId="ADAL" clId="{FF2C2DDA-62BF-46C1-858A-1D83A8113733}" dt="2023-10-24T03:15:17.046" v="268" actId="20577"/>
        <pc:sldMkLst>
          <pc:docMk/>
          <pc:sldMk cId="2118306452" sldId="396"/>
        </pc:sldMkLst>
        <pc:spChg chg="mod">
          <ac:chgData name="Huang, Ray" userId="10d20076-ce60-464e-bf2d-d9dd52e89fc3" providerId="ADAL" clId="{FF2C2DDA-62BF-46C1-858A-1D83A8113733}" dt="2023-10-23T06:54:11.974" v="196" actId="20577"/>
          <ac:spMkLst>
            <pc:docMk/>
            <pc:sldMk cId="2118306452" sldId="396"/>
            <ac:spMk id="4" creationId="{B21D5C6B-6F11-FAA3-2D38-70D5E95DBE27}"/>
          </ac:spMkLst>
        </pc:spChg>
      </pc:sldChg>
      <pc:sldChg chg="add del modNotesTx">
        <pc:chgData name="Huang, Ray" userId="10d20076-ce60-464e-bf2d-d9dd52e89fc3" providerId="ADAL" clId="{FF2C2DDA-62BF-46C1-858A-1D83A8113733}" dt="2023-10-24T03:08:46.797" v="244" actId="6549"/>
        <pc:sldMkLst>
          <pc:docMk/>
          <pc:sldMk cId="583492246" sldId="399"/>
        </pc:sldMkLst>
      </pc:sldChg>
      <pc:sldChg chg="add del modNotesTx">
        <pc:chgData name="Huang, Ray" userId="10d20076-ce60-464e-bf2d-d9dd52e89fc3" providerId="ADAL" clId="{FF2C2DDA-62BF-46C1-858A-1D83A8113733}" dt="2023-10-24T03:08:30.753" v="240" actId="6549"/>
        <pc:sldMkLst>
          <pc:docMk/>
          <pc:sldMk cId="2668750601" sldId="402"/>
        </pc:sldMkLst>
      </pc:sldChg>
      <pc:sldChg chg="add">
        <pc:chgData name="Huang, Ray" userId="10d20076-ce60-464e-bf2d-d9dd52e89fc3" providerId="ADAL" clId="{FF2C2DDA-62BF-46C1-858A-1D83A8113733}" dt="2023-10-23T06:51:52.426" v="166"/>
        <pc:sldMkLst>
          <pc:docMk/>
          <pc:sldMk cId="60725751" sldId="407"/>
        </pc:sldMkLst>
      </pc:sldChg>
      <pc:sldChg chg="add modNotesTx">
        <pc:chgData name="Huang, Ray" userId="10d20076-ce60-464e-bf2d-d9dd52e89fc3" providerId="ADAL" clId="{FF2C2DDA-62BF-46C1-858A-1D83A8113733}" dt="2023-10-24T03:08:43.537" v="243" actId="6549"/>
        <pc:sldMkLst>
          <pc:docMk/>
          <pc:sldMk cId="3391309291" sldId="408"/>
        </pc:sldMkLst>
      </pc:sldChg>
      <pc:sldMasterChg chg="modSp mod">
        <pc:chgData name="Huang, Ray" userId="10d20076-ce60-464e-bf2d-d9dd52e89fc3" providerId="ADAL" clId="{FF2C2DDA-62BF-46C1-858A-1D83A8113733}" dt="2023-10-11T06:05:39.604" v="44" actId="1076"/>
        <pc:sldMasterMkLst>
          <pc:docMk/>
          <pc:sldMasterMk cId="3588427678" sldId="2147484229"/>
        </pc:sldMasterMkLst>
        <pc:spChg chg="mod">
          <ac:chgData name="Huang, Ray" userId="10d20076-ce60-464e-bf2d-d9dd52e89fc3" providerId="ADAL" clId="{FF2C2DDA-62BF-46C1-858A-1D83A8113733}" dt="2023-10-11T06:05:39.604" v="44" actId="1076"/>
          <ac:spMkLst>
            <pc:docMk/>
            <pc:sldMasterMk cId="3588427678" sldId="2147484229"/>
            <ac:spMk id="49" creationId="{96B11974-843F-5942-BA9E-97ADE41C9A58}"/>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7">
            <a:extLst>
              <a:ext uri="{FF2B5EF4-FFF2-40B4-BE49-F238E27FC236}">
                <a16:creationId xmlns:a16="http://schemas.microsoft.com/office/drawing/2014/main" id="{6D9F846D-2CFB-BC42-A87F-3BBAB1736315}"/>
              </a:ext>
            </a:extLst>
          </p:cNvPr>
          <p:cNvSpPr>
            <a:spLocks noGrp="1"/>
          </p:cNvSpPr>
          <p:nvPr>
            <p:ph type="hdr" sz="quarter"/>
          </p:nvPr>
        </p:nvSpPr>
        <p:spPr>
          <a:xfrm>
            <a:off x="231887" y="106595"/>
            <a:ext cx="2971800" cy="457200"/>
          </a:xfrm>
          <a:prstGeom prst="rect">
            <a:avLst/>
          </a:prstGeom>
        </p:spPr>
        <p:txBody>
          <a:bodyPr vert="horz" lIns="91440" tIns="45720" rIns="91440" bIns="45720" rtlCol="0" anchor="ctr"/>
          <a:lstStyle>
            <a:lvl1pPr algn="l">
              <a:defRPr sz="900">
                <a:solidFill>
                  <a:schemeClr val="tx1"/>
                </a:solidFill>
                <a:latin typeface="Arial" panose="020B0604020202020204" pitchFamily="34" charset="0"/>
                <a:cs typeface="Arial" panose="020B0604020202020204" pitchFamily="34" charset="0"/>
              </a:defRPr>
            </a:lvl1pPr>
          </a:lstStyle>
          <a:p>
            <a:endParaRPr lang="en-US"/>
          </a:p>
        </p:txBody>
      </p:sp>
      <p:sp>
        <p:nvSpPr>
          <p:cNvPr id="11" name="Footer Placeholder 9">
            <a:extLst>
              <a:ext uri="{FF2B5EF4-FFF2-40B4-BE49-F238E27FC236}">
                <a16:creationId xmlns:a16="http://schemas.microsoft.com/office/drawing/2014/main" id="{88408BE6-8E91-914D-8FB2-836E9E3F520F}"/>
              </a:ext>
            </a:extLst>
          </p:cNvPr>
          <p:cNvSpPr>
            <a:spLocks noGrp="1"/>
          </p:cNvSpPr>
          <p:nvPr>
            <p:ph type="ftr" sz="quarter" idx="2"/>
          </p:nvPr>
        </p:nvSpPr>
        <p:spPr>
          <a:xfrm>
            <a:off x="224725" y="8686801"/>
            <a:ext cx="5409296" cy="355964"/>
          </a:xfrm>
          <a:prstGeom prst="rect">
            <a:avLst/>
          </a:prstGeom>
        </p:spPr>
        <p:txBody>
          <a:bodyPr vert="horz" lIns="91440" tIns="45720" rIns="91440" bIns="45720" rtlCol="0" anchor="b"/>
          <a:lstStyle>
            <a:lvl1pPr marL="0" indent="0" algn="l">
              <a:defRPr sz="600">
                <a:solidFill>
                  <a:schemeClr val="tx1"/>
                </a:solidFill>
                <a:latin typeface="Arial" panose="020B0604020202020204" pitchFamily="34" charset="0"/>
                <a:cs typeface="Arial" panose="020B0604020202020204" pitchFamily="34" charset="0"/>
              </a:defRPr>
            </a:lvl1pPr>
          </a:lstStyle>
          <a:p>
            <a:pPr defTabSz="914099" eaLnBrk="0" hangingPunct="0"/>
            <a:r>
              <a:rPr lang="en-US">
                <a:ea typeface="Segoe UI" pitchFamily="34" charset="0"/>
              </a:rPr>
              <a:t>© Advanced Micro Devices, Inc. All rights reserved. Confidential – Not for distribution.</a:t>
            </a:r>
          </a:p>
        </p:txBody>
      </p:sp>
      <p:sp>
        <p:nvSpPr>
          <p:cNvPr id="12" name="Date Placeholder 10">
            <a:extLst>
              <a:ext uri="{FF2B5EF4-FFF2-40B4-BE49-F238E27FC236}">
                <a16:creationId xmlns:a16="http://schemas.microsoft.com/office/drawing/2014/main" id="{053A4A9A-59E9-FE4E-8C48-82287B8CFB96}"/>
              </a:ext>
            </a:extLst>
          </p:cNvPr>
          <p:cNvSpPr>
            <a:spLocks noGrp="1"/>
          </p:cNvSpPr>
          <p:nvPr>
            <p:ph type="dt" idx="1"/>
          </p:nvPr>
        </p:nvSpPr>
        <p:spPr>
          <a:xfrm>
            <a:off x="3661475" y="118832"/>
            <a:ext cx="2971800" cy="457200"/>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cs typeface="Arial" panose="020B0604020202020204" pitchFamily="34" charset="0"/>
              </a:defRPr>
            </a:lvl1pPr>
          </a:lstStyle>
          <a:p>
            <a:fld id="{076B0810-FC62-EE4E-BF04-55F4B7654175}" type="datetime8">
              <a:rPr lang="en-US" smtClean="0"/>
              <a:pPr/>
              <a:t>10/24/2023 11:03 AM</a:t>
            </a:fld>
            <a:endParaRPr lang="en-US"/>
          </a:p>
        </p:txBody>
      </p:sp>
      <p:sp>
        <p:nvSpPr>
          <p:cNvPr id="13" name="Slide Number Placeholder 12">
            <a:extLst>
              <a:ext uri="{FF2B5EF4-FFF2-40B4-BE49-F238E27FC236}">
                <a16:creationId xmlns:a16="http://schemas.microsoft.com/office/drawing/2014/main" id="{0ECC6F94-A19F-3C4E-B299-330922AF660D}"/>
              </a:ext>
            </a:extLst>
          </p:cNvPr>
          <p:cNvSpPr>
            <a:spLocks noGrp="1"/>
          </p:cNvSpPr>
          <p:nvPr>
            <p:ph type="sldNum" sz="quarter" idx="3"/>
          </p:nvPr>
        </p:nvSpPr>
        <p:spPr>
          <a:xfrm>
            <a:off x="5839568" y="8685214"/>
            <a:ext cx="793708" cy="355964"/>
          </a:xfrm>
          <a:prstGeom prst="rect">
            <a:avLst/>
          </a:prstGeom>
        </p:spPr>
        <p:txBody>
          <a:bodyPr vert="horz" lIns="91440" tIns="45720" rIns="91440" bIns="45720" rtlCol="0" anchor="b"/>
          <a:lstStyle>
            <a:lvl1pPr algn="r">
              <a:defRPr sz="900">
                <a:solidFill>
                  <a:schemeClr val="tx1"/>
                </a:solidFill>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231887" y="106595"/>
            <a:ext cx="2971800" cy="457200"/>
          </a:xfrm>
          <a:prstGeom prst="rect">
            <a:avLst/>
          </a:prstGeom>
        </p:spPr>
        <p:txBody>
          <a:bodyPr vert="horz" lIns="91440" tIns="45720" rIns="91440" bIns="45720" rtlCol="0" anchor="ctr"/>
          <a:lstStyle>
            <a:lvl1pPr algn="l">
              <a:defRPr sz="900">
                <a:solidFill>
                  <a:schemeClr val="tx1"/>
                </a:solidFill>
                <a:latin typeface="Arial" panose="020B0604020202020204" pitchFamily="34" charset="0"/>
                <a:cs typeface="Arial" panose="020B0604020202020204" pitchFamily="34" charset="0"/>
              </a:defRPr>
            </a:lvl1pPr>
          </a:lstStyle>
          <a:p>
            <a:endParaRPr lang="en-US"/>
          </a:p>
        </p:txBody>
      </p:sp>
      <p:sp>
        <p:nvSpPr>
          <p:cNvPr id="2" name="Footer Placeholder 1">
            <a:extLst>
              <a:ext uri="{FF2B5EF4-FFF2-40B4-BE49-F238E27FC236}">
                <a16:creationId xmlns:a16="http://schemas.microsoft.com/office/drawing/2014/main" id="{EEE42274-D4F2-80E7-12B2-BCDACFFB6797}"/>
              </a:ext>
            </a:extLst>
          </p:cNvPr>
          <p:cNvSpPr>
            <a:spLocks noGrp="1"/>
          </p:cNvSpPr>
          <p:nvPr>
            <p:ph type="ftr" sz="quarter" idx="4"/>
          </p:nvPr>
        </p:nvSpPr>
        <p:spPr>
          <a:xfrm>
            <a:off x="-1" y="8685213"/>
            <a:ext cx="5385662" cy="458787"/>
          </a:xfrm>
          <a:prstGeom prst="rect">
            <a:avLst/>
          </a:prstGeom>
        </p:spPr>
        <p:txBody>
          <a:bodyPr vert="horz" lIns="91440" tIns="45720" rIns="91440" bIns="45720" rtlCol="0" anchor="b"/>
          <a:lstStyle>
            <a:lvl1pPr algn="l">
              <a:defRPr sz="1200"/>
            </a:lvl1pPr>
          </a:lstStyle>
          <a:p>
            <a:r>
              <a:rPr lang="en-US">
                <a:ea typeface="Segoe UI" pitchFamily="34" charset="0"/>
              </a:rPr>
              <a:t>© Advanced Micro Devices, Inc. All rights reserved. Confidential – Not for distribution.</a:t>
            </a:r>
          </a:p>
          <a:p>
            <a:endParaRPr lang="en-US"/>
          </a:p>
        </p:txBody>
      </p:sp>
      <p:sp>
        <p:nvSpPr>
          <p:cNvPr id="3" name="Slide Number Placeholder 2">
            <a:extLst>
              <a:ext uri="{FF2B5EF4-FFF2-40B4-BE49-F238E27FC236}">
                <a16:creationId xmlns:a16="http://schemas.microsoft.com/office/drawing/2014/main" id="{953CB28D-A8B7-5EC3-D519-CAC695C9E97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42A2C-362D-4E39-A55C-FDB2DE520710}" type="slidenum">
              <a:rPr lang="en-US" smtClean="0"/>
              <a:t>‹#›</a:t>
            </a:fld>
            <a:endParaRPr lang="en-US"/>
          </a:p>
        </p:txBody>
      </p:sp>
      <p:sp>
        <p:nvSpPr>
          <p:cNvPr id="4" name="Date Placeholder 3">
            <a:extLst>
              <a:ext uri="{FF2B5EF4-FFF2-40B4-BE49-F238E27FC236}">
                <a16:creationId xmlns:a16="http://schemas.microsoft.com/office/drawing/2014/main" id="{27CFE491-1384-85ED-7128-031D2AD67A3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119AE-6DB1-45FD-A484-83BCF409872F}" type="datetimeFigureOut">
              <a:rPr lang="en-US" smtClean="0"/>
              <a:t>10/24/2023</a:t>
            </a:fld>
            <a:endParaRPr lang="en-US"/>
          </a:p>
        </p:txBody>
      </p:sp>
      <p:sp>
        <p:nvSpPr>
          <p:cNvPr id="5" name="Notes Placeholder 4">
            <a:extLst>
              <a:ext uri="{FF2B5EF4-FFF2-40B4-BE49-F238E27FC236}">
                <a16:creationId xmlns:a16="http://schemas.microsoft.com/office/drawing/2014/main" id="{8C40D4FF-2207-6C28-1CDB-AD4AC84DBCB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Image Placeholder 5">
            <a:extLst>
              <a:ext uri="{FF2B5EF4-FFF2-40B4-BE49-F238E27FC236}">
                <a16:creationId xmlns:a16="http://schemas.microsoft.com/office/drawing/2014/main" id="{B73A43CE-0115-683A-231D-5CA76356807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dt="0"/>
  <p:notesStyle>
    <a:lvl1pPr marL="0" algn="l" defTabSz="914367" rtl="0" eaLnBrk="1" latinLnBrk="0" hangingPunct="1">
      <a:lnSpc>
        <a:spcPct val="90000"/>
      </a:lnSpc>
      <a:spcAft>
        <a:spcPts val="333"/>
      </a:spcAft>
      <a:defRPr sz="1200" b="0" i="0" kern="1200">
        <a:solidFill>
          <a:schemeClr val="tx1"/>
        </a:solidFill>
        <a:latin typeface="Arial" panose="020B0604020202020204" pitchFamily="34" charset="0"/>
        <a:ea typeface="+mn-ea"/>
        <a:cs typeface="Arial" panose="020B0604020202020204" pitchFamily="34" charset="0"/>
      </a:defRPr>
    </a:lvl1pPr>
    <a:lvl2pPr marL="212982" indent="-105829" algn="l" defTabSz="914367" rtl="0" eaLnBrk="1" latinLnBrk="0" hangingPunct="1">
      <a:lnSpc>
        <a:spcPct val="90000"/>
      </a:lnSpc>
      <a:spcAft>
        <a:spcPts val="333"/>
      </a:spcAft>
      <a:buFont typeface="Arial" pitchFamily="34" charset="0"/>
      <a:buChar char="•"/>
      <a:defRPr sz="1100" b="0" i="0" kern="1200">
        <a:solidFill>
          <a:schemeClr val="tx1"/>
        </a:solidFill>
        <a:latin typeface="Arial" panose="020B0604020202020204" pitchFamily="34" charset="0"/>
        <a:ea typeface="+mn-ea"/>
        <a:cs typeface="Arial" panose="020B0604020202020204" pitchFamily="34" charset="0"/>
      </a:defRPr>
    </a:lvl2pPr>
    <a:lvl3pPr marL="328071" indent="-115090" algn="l" defTabSz="914367" rtl="0" eaLnBrk="1" latinLnBrk="0" hangingPunct="1">
      <a:lnSpc>
        <a:spcPct val="90000"/>
      </a:lnSpc>
      <a:spcAft>
        <a:spcPts val="333"/>
      </a:spcAft>
      <a:buFont typeface="Arial" pitchFamily="34" charset="0"/>
      <a:buChar char="•"/>
      <a:defRPr sz="1050" b="0" i="0" kern="1200">
        <a:solidFill>
          <a:schemeClr val="tx1"/>
        </a:solidFill>
        <a:latin typeface="Arial" panose="020B0604020202020204" pitchFamily="34" charset="0"/>
        <a:ea typeface="+mn-ea"/>
        <a:cs typeface="Arial" panose="020B0604020202020204" pitchFamily="34" charset="0"/>
      </a:defRPr>
    </a:lvl3pPr>
    <a:lvl4pPr marL="482848" indent="-146838" algn="l" defTabSz="914367" rtl="0" eaLnBrk="1" latinLnBrk="0" hangingPunct="1">
      <a:lnSpc>
        <a:spcPct val="90000"/>
      </a:lnSpc>
      <a:spcAft>
        <a:spcPts val="333"/>
      </a:spcAft>
      <a:buFont typeface="Arial" pitchFamily="34" charset="0"/>
      <a:buChar char="•"/>
      <a:defRPr sz="1050" b="0" i="0" kern="1200">
        <a:solidFill>
          <a:schemeClr val="tx1"/>
        </a:solidFill>
        <a:latin typeface="Arial" panose="020B0604020202020204" pitchFamily="34" charset="0"/>
        <a:ea typeface="+mn-ea"/>
        <a:cs typeface="Arial" panose="020B0604020202020204" pitchFamily="34" charset="0"/>
      </a:defRPr>
    </a:lvl4pPr>
    <a:lvl5pPr marL="615134" indent="-115090" algn="l" defTabSz="914367" rtl="0" eaLnBrk="1" latinLnBrk="0" hangingPunct="1">
      <a:lnSpc>
        <a:spcPct val="90000"/>
      </a:lnSpc>
      <a:spcAft>
        <a:spcPts val="333"/>
      </a:spcAft>
      <a:buFont typeface="Arial" pitchFamily="34" charset="0"/>
      <a:buChar char="•"/>
      <a:defRPr sz="1050" b="0" i="0" kern="120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1</a:t>
            </a:fld>
            <a:endParaRPr lang="en-US"/>
          </a:p>
        </p:txBody>
      </p:sp>
    </p:spTree>
    <p:extLst>
      <p:ext uri="{BB962C8B-B14F-4D97-AF65-F5344CB8AC3E}">
        <p14:creationId xmlns:p14="http://schemas.microsoft.com/office/powerpoint/2010/main" val="3214147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10</a:t>
            </a:fld>
            <a:endParaRPr lang="en-US"/>
          </a:p>
        </p:txBody>
      </p:sp>
    </p:spTree>
    <p:extLst>
      <p:ext uri="{BB962C8B-B14F-4D97-AF65-F5344CB8AC3E}">
        <p14:creationId xmlns:p14="http://schemas.microsoft.com/office/powerpoint/2010/main" val="1912756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11</a:t>
            </a:fld>
            <a:endParaRPr lang="en-US"/>
          </a:p>
        </p:txBody>
      </p:sp>
    </p:spTree>
    <p:extLst>
      <p:ext uri="{BB962C8B-B14F-4D97-AF65-F5344CB8AC3E}">
        <p14:creationId xmlns:p14="http://schemas.microsoft.com/office/powerpoint/2010/main" val="4121256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endParaRPr lang="en-US" dirty="0">
              <a:ea typeface="Segoe UI" pitchFamily="34" charset="0"/>
            </a:endParaRPr>
          </a:p>
        </p:txBody>
      </p:sp>
      <p:sp>
        <p:nvSpPr>
          <p:cNvPr id="5" name="Slide Number Placeholder 4"/>
          <p:cNvSpPr>
            <a:spLocks noGrp="1"/>
          </p:cNvSpPr>
          <p:nvPr>
            <p:ph type="sldNum" sz="quarter" idx="5"/>
          </p:nvPr>
        </p:nvSpPr>
        <p:spPr/>
        <p:txBody>
          <a:bodyPr/>
          <a:lstStyle/>
          <a:p>
            <a:fld id="{B4008EB6-D09E-4580-8CD6-DDB14511944F}" type="slidenum">
              <a:rPr lang="en-US" smtClean="0"/>
              <a:pPr/>
              <a:t>12</a:t>
            </a:fld>
            <a:endParaRPr lang="en-US" dirty="0"/>
          </a:p>
        </p:txBody>
      </p:sp>
      <p:sp>
        <p:nvSpPr>
          <p:cNvPr id="7" name="Header Placeholder 6">
            <a:extLst>
              <a:ext uri="{FF2B5EF4-FFF2-40B4-BE49-F238E27FC236}">
                <a16:creationId xmlns:a16="http://schemas.microsoft.com/office/drawing/2014/main" id="{3ED7D885-4C3D-C5E8-A75E-969B6A5DD29B}"/>
              </a:ext>
            </a:extLst>
          </p:cNvPr>
          <p:cNvSpPr>
            <a:spLocks noGrp="1"/>
          </p:cNvSpPr>
          <p:nvPr>
            <p:ph type="hdr" sz="quarter"/>
          </p:nvPr>
        </p:nvSpPr>
        <p:spPr/>
        <p:txBody>
          <a:bodyPr/>
          <a:lstStyle/>
          <a:p>
            <a:r>
              <a:rPr lang="en-US"/>
              <a:t>AMD public</a:t>
            </a:r>
            <a:endParaRPr lang="en-US" dirty="0"/>
          </a:p>
        </p:txBody>
      </p:sp>
    </p:spTree>
    <p:extLst>
      <p:ext uri="{BB962C8B-B14F-4D97-AF65-F5344CB8AC3E}">
        <p14:creationId xmlns:p14="http://schemas.microsoft.com/office/powerpoint/2010/main" val="3944522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15</a:t>
            </a:fld>
            <a:endParaRPr lang="en-US"/>
          </a:p>
        </p:txBody>
      </p:sp>
    </p:spTree>
    <p:extLst>
      <p:ext uri="{BB962C8B-B14F-4D97-AF65-F5344CB8AC3E}">
        <p14:creationId xmlns:p14="http://schemas.microsoft.com/office/powerpoint/2010/main" val="3681282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16</a:t>
            </a:fld>
            <a:endParaRPr lang="en-US"/>
          </a:p>
        </p:txBody>
      </p:sp>
    </p:spTree>
    <p:extLst>
      <p:ext uri="{BB962C8B-B14F-4D97-AF65-F5344CB8AC3E}">
        <p14:creationId xmlns:p14="http://schemas.microsoft.com/office/powerpoint/2010/main" val="144399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17</a:t>
            </a:fld>
            <a:endParaRPr lang="en-US"/>
          </a:p>
        </p:txBody>
      </p:sp>
    </p:spTree>
    <p:extLst>
      <p:ext uri="{BB962C8B-B14F-4D97-AF65-F5344CB8AC3E}">
        <p14:creationId xmlns:p14="http://schemas.microsoft.com/office/powerpoint/2010/main" val="228462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18</a:t>
            </a:fld>
            <a:endParaRPr lang="en-US"/>
          </a:p>
        </p:txBody>
      </p:sp>
    </p:spTree>
    <p:extLst>
      <p:ext uri="{BB962C8B-B14F-4D97-AF65-F5344CB8AC3E}">
        <p14:creationId xmlns:p14="http://schemas.microsoft.com/office/powerpoint/2010/main" val="2639049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2</a:t>
            </a:fld>
            <a:endParaRPr lang="en-US"/>
          </a:p>
        </p:txBody>
      </p:sp>
    </p:spTree>
    <p:extLst>
      <p:ext uri="{BB962C8B-B14F-4D97-AF65-F5344CB8AC3E}">
        <p14:creationId xmlns:p14="http://schemas.microsoft.com/office/powerpoint/2010/main" val="179813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3</a:t>
            </a:fld>
            <a:endParaRPr lang="en-US"/>
          </a:p>
        </p:txBody>
      </p:sp>
    </p:spTree>
    <p:extLst>
      <p:ext uri="{BB962C8B-B14F-4D97-AF65-F5344CB8AC3E}">
        <p14:creationId xmlns:p14="http://schemas.microsoft.com/office/powerpoint/2010/main" val="1069366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4</a:t>
            </a:fld>
            <a:endParaRPr lang="en-US"/>
          </a:p>
        </p:txBody>
      </p:sp>
    </p:spTree>
    <p:extLst>
      <p:ext uri="{BB962C8B-B14F-4D97-AF65-F5344CB8AC3E}">
        <p14:creationId xmlns:p14="http://schemas.microsoft.com/office/powerpoint/2010/main" val="168351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5</a:t>
            </a:fld>
            <a:endParaRPr lang="en-US"/>
          </a:p>
        </p:txBody>
      </p:sp>
    </p:spTree>
    <p:extLst>
      <p:ext uri="{BB962C8B-B14F-4D97-AF65-F5344CB8AC3E}">
        <p14:creationId xmlns:p14="http://schemas.microsoft.com/office/powerpoint/2010/main" val="1722638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6</a:t>
            </a:fld>
            <a:endParaRPr lang="en-US"/>
          </a:p>
        </p:txBody>
      </p:sp>
    </p:spTree>
    <p:extLst>
      <p:ext uri="{BB962C8B-B14F-4D97-AF65-F5344CB8AC3E}">
        <p14:creationId xmlns:p14="http://schemas.microsoft.com/office/powerpoint/2010/main" val="2749336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7</a:t>
            </a:fld>
            <a:endParaRPr lang="en-US"/>
          </a:p>
        </p:txBody>
      </p:sp>
    </p:spTree>
    <p:extLst>
      <p:ext uri="{BB962C8B-B14F-4D97-AF65-F5344CB8AC3E}">
        <p14:creationId xmlns:p14="http://schemas.microsoft.com/office/powerpoint/2010/main" val="3573720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8</a:t>
            </a:fld>
            <a:endParaRPr lang="en-US"/>
          </a:p>
        </p:txBody>
      </p:sp>
    </p:spTree>
    <p:extLst>
      <p:ext uri="{BB962C8B-B14F-4D97-AF65-F5344CB8AC3E}">
        <p14:creationId xmlns:p14="http://schemas.microsoft.com/office/powerpoint/2010/main" val="321818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Footer Placeholder 3"/>
          <p:cNvSpPr>
            <a:spLocks noGrp="1"/>
          </p:cNvSpPr>
          <p:nvPr>
            <p:ph type="ftr" sz="quarter" idx="4"/>
          </p:nvPr>
        </p:nvSpPr>
        <p:spPr/>
        <p:txBody>
          <a:bodyPr/>
          <a:lstStyle/>
          <a:p>
            <a:r>
              <a:rPr lang="en-US">
                <a:ea typeface="Segoe UI" pitchFamily="34" charset="0"/>
              </a:rPr>
              <a:t>© Advanced Micro Devices, Inc. All rights reserved. Confidential – Not for distribution.</a:t>
            </a:r>
          </a:p>
          <a:p>
            <a:endParaRPr lang="en-US"/>
          </a:p>
        </p:txBody>
      </p:sp>
      <p:sp>
        <p:nvSpPr>
          <p:cNvPr id="5" name="Slide Number Placeholder 4"/>
          <p:cNvSpPr>
            <a:spLocks noGrp="1"/>
          </p:cNvSpPr>
          <p:nvPr>
            <p:ph type="sldNum" sz="quarter" idx="5"/>
          </p:nvPr>
        </p:nvSpPr>
        <p:spPr/>
        <p:txBody>
          <a:bodyPr/>
          <a:lstStyle/>
          <a:p>
            <a:fld id="{30D42A2C-362D-4E39-A55C-FDB2DE520710}" type="slidenum">
              <a:rPr lang="en-US" smtClean="0"/>
              <a:t>9</a:t>
            </a:fld>
            <a:endParaRPr lang="en-US"/>
          </a:p>
        </p:txBody>
      </p:sp>
    </p:spTree>
    <p:extLst>
      <p:ext uri="{BB962C8B-B14F-4D97-AF65-F5344CB8AC3E}">
        <p14:creationId xmlns:p14="http://schemas.microsoft.com/office/powerpoint/2010/main" val="1146635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No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50259" y="1641215"/>
            <a:ext cx="6244333" cy="1941576"/>
          </a:xfrm>
          <a:noFill/>
        </p:spPr>
        <p:txBody>
          <a:bodyPr wrap="square" lIns="0" tIns="0" rIns="0" bIns="0" anchor="ctr" anchorCtr="0">
            <a:no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337976E5-E6CB-397E-A330-6B9BD4B1D037}"/>
              </a:ext>
            </a:extLst>
          </p:cNvPr>
          <p:cNvSpPr>
            <a:spLocks noGrp="1"/>
          </p:cNvSpPr>
          <p:nvPr>
            <p:ph type="body" sz="quarter" idx="13" hasCustomPrompt="1"/>
          </p:nvPr>
        </p:nvSpPr>
        <p:spPr>
          <a:xfrm>
            <a:off x="5350260" y="3875650"/>
            <a:ext cx="6244332" cy="276999"/>
          </a:xfrm>
          <a:noFill/>
        </p:spPr>
        <p:txBody>
          <a:bodyPr wrap="square" lIns="0" tIns="0" rIns="0" bIns="0">
            <a:spAutoFit/>
          </a:bodyPr>
          <a:lstStyle>
            <a:lvl1pPr marL="0" indent="0">
              <a:spcBef>
                <a:spcPts val="0"/>
              </a:spcBef>
              <a:buNone/>
              <a:defRPr sz="1800" b="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Picture 12" descr="A picture containing text, clipart&#10;&#10;Description automatically generated">
            <a:extLst>
              <a:ext uri="{FF2B5EF4-FFF2-40B4-BE49-F238E27FC236}">
                <a16:creationId xmlns:a16="http://schemas.microsoft.com/office/drawing/2014/main" id="{D160F8F1-C493-D88D-26A1-8AA61020F186}"/>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9386888" y="5771788"/>
            <a:ext cx="2359024" cy="671874"/>
          </a:xfrm>
          <a:prstGeom prst="rect">
            <a:avLst/>
          </a:prstGeom>
        </p:spPr>
      </p:pic>
    </p:spTree>
    <p:extLst>
      <p:ext uri="{BB962C8B-B14F-4D97-AF65-F5344CB8AC3E}">
        <p14:creationId xmlns:p14="http://schemas.microsoft.com/office/powerpoint/2010/main" val="249995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D20C4-3302-EB45-B6C3-8D7D3B54A5DD}"/>
              </a:ext>
            </a:extLst>
          </p:cNvPr>
          <p:cNvSpPr>
            <a:spLocks noGrp="1"/>
          </p:cNvSpPr>
          <p:nvPr>
            <p:ph type="title"/>
          </p:nvPr>
        </p:nvSpPr>
        <p:spPr/>
        <p:txBody>
          <a:body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060B0B7-8257-AF44-8E50-C5EF88BB3828}"/>
              </a:ext>
            </a:extLst>
          </p:cNvPr>
          <p:cNvSpPr>
            <a:spLocks noGrp="1"/>
          </p:cNvSpPr>
          <p:nvPr>
            <p:ph type="pic" sz="quarter" idx="11" hasCustomPrompt="1"/>
          </p:nvPr>
        </p:nvSpPr>
        <p:spPr bwMode="gray">
          <a:xfrm>
            <a:off x="588263"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4CAA7D2A-D3F3-C443-BEAB-AE463EB6977E}"/>
              </a:ext>
            </a:extLst>
          </p:cNvPr>
          <p:cNvSpPr>
            <a:spLocks noGrp="1"/>
          </p:cNvSpPr>
          <p:nvPr>
            <p:ph type="pic" sz="quarter" idx="12" hasCustomPrompt="1"/>
          </p:nvPr>
        </p:nvSpPr>
        <p:spPr bwMode="gray">
          <a:xfrm>
            <a:off x="1599747"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606696E-F9FD-7A41-B239-56C925CA5E14}"/>
              </a:ext>
            </a:extLst>
          </p:cNvPr>
          <p:cNvSpPr>
            <a:spLocks noGrp="1"/>
          </p:cNvSpPr>
          <p:nvPr>
            <p:ph type="pic" sz="quarter" idx="13" hasCustomPrompt="1"/>
          </p:nvPr>
        </p:nvSpPr>
        <p:spPr bwMode="gray">
          <a:xfrm>
            <a:off x="2611231"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267BFD11-A5C7-534B-95DE-708BA59C3464}"/>
              </a:ext>
            </a:extLst>
          </p:cNvPr>
          <p:cNvSpPr>
            <a:spLocks noGrp="1"/>
          </p:cNvSpPr>
          <p:nvPr>
            <p:ph type="pic" sz="quarter" idx="14" hasCustomPrompt="1"/>
          </p:nvPr>
        </p:nvSpPr>
        <p:spPr bwMode="gray">
          <a:xfrm>
            <a:off x="3622715"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A2493A-DA9A-774E-B698-381E87F30236}"/>
              </a:ext>
            </a:extLst>
          </p:cNvPr>
          <p:cNvSpPr>
            <a:spLocks noGrp="1"/>
          </p:cNvSpPr>
          <p:nvPr>
            <p:ph type="pic" sz="quarter" idx="15" hasCustomPrompt="1"/>
          </p:nvPr>
        </p:nvSpPr>
        <p:spPr bwMode="gray">
          <a:xfrm>
            <a:off x="4634199"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29F155F2-1A5E-D049-B799-7F265508271D}"/>
              </a:ext>
            </a:extLst>
          </p:cNvPr>
          <p:cNvSpPr>
            <a:spLocks noGrp="1"/>
          </p:cNvSpPr>
          <p:nvPr>
            <p:ph type="pic" sz="quarter" idx="16" hasCustomPrompt="1"/>
          </p:nvPr>
        </p:nvSpPr>
        <p:spPr bwMode="gray">
          <a:xfrm>
            <a:off x="5645683"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9D300ED-46DE-8D44-B42F-D72A4BD1D05B}"/>
              </a:ext>
            </a:extLst>
          </p:cNvPr>
          <p:cNvSpPr>
            <a:spLocks noGrp="1"/>
          </p:cNvSpPr>
          <p:nvPr>
            <p:ph type="pic" sz="quarter" idx="17" hasCustomPrompt="1"/>
          </p:nvPr>
        </p:nvSpPr>
        <p:spPr bwMode="gray">
          <a:xfrm>
            <a:off x="6657167"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59F3EBB-786F-7A42-B92F-72211CA921FC}"/>
              </a:ext>
            </a:extLst>
          </p:cNvPr>
          <p:cNvSpPr>
            <a:spLocks noGrp="1"/>
          </p:cNvSpPr>
          <p:nvPr>
            <p:ph type="pic" sz="quarter" idx="18" hasCustomPrompt="1"/>
          </p:nvPr>
        </p:nvSpPr>
        <p:spPr bwMode="gray">
          <a:xfrm>
            <a:off x="7668651"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EBA676D0-34EC-3646-AC3D-071EB3DD9D6C}"/>
              </a:ext>
            </a:extLst>
          </p:cNvPr>
          <p:cNvSpPr>
            <a:spLocks noGrp="1"/>
          </p:cNvSpPr>
          <p:nvPr>
            <p:ph type="pic" sz="quarter" idx="19" hasCustomPrompt="1"/>
          </p:nvPr>
        </p:nvSpPr>
        <p:spPr bwMode="gray">
          <a:xfrm>
            <a:off x="8680135"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ADFD9C1-E635-1B46-BC21-4D5D3069E75B}"/>
              </a:ext>
            </a:extLst>
          </p:cNvPr>
          <p:cNvSpPr>
            <a:spLocks noGrp="1"/>
          </p:cNvSpPr>
          <p:nvPr>
            <p:ph type="pic" sz="quarter" idx="20" hasCustomPrompt="1"/>
          </p:nvPr>
        </p:nvSpPr>
        <p:spPr bwMode="gray">
          <a:xfrm>
            <a:off x="9691619"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3CF35C45-D347-D645-8CD2-6E3D2088C4CC}"/>
              </a:ext>
            </a:extLst>
          </p:cNvPr>
          <p:cNvSpPr>
            <a:spLocks noGrp="1"/>
          </p:cNvSpPr>
          <p:nvPr>
            <p:ph type="pic" sz="quarter" idx="21" hasCustomPrompt="1"/>
          </p:nvPr>
        </p:nvSpPr>
        <p:spPr bwMode="gray">
          <a:xfrm>
            <a:off x="10703107"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19475B80-6F15-0744-AB11-132AC7CF9AF6}"/>
              </a:ext>
            </a:extLst>
          </p:cNvPr>
          <p:cNvSpPr>
            <a:spLocks noGrp="1"/>
          </p:cNvSpPr>
          <p:nvPr>
            <p:ph type="pic" sz="quarter" idx="22" hasCustomPrompt="1"/>
          </p:nvPr>
        </p:nvSpPr>
        <p:spPr bwMode="gray">
          <a:xfrm>
            <a:off x="588263"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2E65AC22-FEB4-6245-8825-006D3BD5EEC0}"/>
              </a:ext>
            </a:extLst>
          </p:cNvPr>
          <p:cNvSpPr>
            <a:spLocks noGrp="1"/>
          </p:cNvSpPr>
          <p:nvPr>
            <p:ph type="pic" sz="quarter" idx="23" hasCustomPrompt="1"/>
          </p:nvPr>
        </p:nvSpPr>
        <p:spPr bwMode="gray">
          <a:xfrm>
            <a:off x="1599747"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2CA5DEB6-0C05-E64B-93D0-2DC0A025A090}"/>
              </a:ext>
            </a:extLst>
          </p:cNvPr>
          <p:cNvSpPr>
            <a:spLocks noGrp="1"/>
          </p:cNvSpPr>
          <p:nvPr>
            <p:ph type="pic" sz="quarter" idx="24" hasCustomPrompt="1"/>
          </p:nvPr>
        </p:nvSpPr>
        <p:spPr bwMode="gray">
          <a:xfrm>
            <a:off x="2611231"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E846680-CCD1-9948-9632-5B8197B7DFFC}"/>
              </a:ext>
            </a:extLst>
          </p:cNvPr>
          <p:cNvSpPr>
            <a:spLocks noGrp="1"/>
          </p:cNvSpPr>
          <p:nvPr>
            <p:ph type="pic" sz="quarter" idx="25" hasCustomPrompt="1"/>
          </p:nvPr>
        </p:nvSpPr>
        <p:spPr bwMode="gray">
          <a:xfrm>
            <a:off x="3622715"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E079D992-3FCF-A34A-88A0-8A2A68C972E0}"/>
              </a:ext>
            </a:extLst>
          </p:cNvPr>
          <p:cNvSpPr>
            <a:spLocks noGrp="1"/>
          </p:cNvSpPr>
          <p:nvPr>
            <p:ph type="pic" sz="quarter" idx="26" hasCustomPrompt="1"/>
          </p:nvPr>
        </p:nvSpPr>
        <p:spPr bwMode="gray">
          <a:xfrm>
            <a:off x="4634199"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2996246-3D80-2E4F-B8C7-B5C201E6038B}"/>
              </a:ext>
            </a:extLst>
          </p:cNvPr>
          <p:cNvSpPr>
            <a:spLocks noGrp="1"/>
          </p:cNvSpPr>
          <p:nvPr>
            <p:ph type="pic" sz="quarter" idx="27" hasCustomPrompt="1"/>
          </p:nvPr>
        </p:nvSpPr>
        <p:spPr bwMode="gray">
          <a:xfrm>
            <a:off x="5645683"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5B08E9CE-2FBC-A34F-A25C-316E2F2AFB58}"/>
              </a:ext>
            </a:extLst>
          </p:cNvPr>
          <p:cNvSpPr>
            <a:spLocks noGrp="1"/>
          </p:cNvSpPr>
          <p:nvPr>
            <p:ph type="pic" sz="quarter" idx="28" hasCustomPrompt="1"/>
          </p:nvPr>
        </p:nvSpPr>
        <p:spPr bwMode="gray">
          <a:xfrm>
            <a:off x="6657167"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DB30B13-3B8F-8940-A799-8867F379BBFF}"/>
              </a:ext>
            </a:extLst>
          </p:cNvPr>
          <p:cNvSpPr>
            <a:spLocks noGrp="1"/>
          </p:cNvSpPr>
          <p:nvPr>
            <p:ph type="pic" sz="quarter" idx="29" hasCustomPrompt="1"/>
          </p:nvPr>
        </p:nvSpPr>
        <p:spPr bwMode="gray">
          <a:xfrm>
            <a:off x="7668651"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EC27ED1D-2D58-0F4E-AF78-B5F5237C75C8}"/>
              </a:ext>
            </a:extLst>
          </p:cNvPr>
          <p:cNvSpPr>
            <a:spLocks noGrp="1"/>
          </p:cNvSpPr>
          <p:nvPr>
            <p:ph type="pic" sz="quarter" idx="30" hasCustomPrompt="1"/>
          </p:nvPr>
        </p:nvSpPr>
        <p:spPr bwMode="gray">
          <a:xfrm>
            <a:off x="8680135"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74EBE182-B741-BC49-B664-B0A622BFEA17}"/>
              </a:ext>
            </a:extLst>
          </p:cNvPr>
          <p:cNvSpPr>
            <a:spLocks noGrp="1"/>
          </p:cNvSpPr>
          <p:nvPr>
            <p:ph type="pic" sz="quarter" idx="31" hasCustomPrompt="1"/>
          </p:nvPr>
        </p:nvSpPr>
        <p:spPr bwMode="gray">
          <a:xfrm>
            <a:off x="9691619"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216A9CF0-7A7F-AE48-971A-01E1283DC04D}"/>
              </a:ext>
            </a:extLst>
          </p:cNvPr>
          <p:cNvSpPr>
            <a:spLocks noGrp="1"/>
          </p:cNvSpPr>
          <p:nvPr>
            <p:ph type="pic" sz="quarter" idx="32" hasCustomPrompt="1"/>
          </p:nvPr>
        </p:nvSpPr>
        <p:spPr bwMode="gray">
          <a:xfrm>
            <a:off x="10703107"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47" name="Picture Placeholder" descr="This photo is a 'placeholder' only. Drag or drop your photo here, or click and tap the center to insert a photo.">
            <a:extLst>
              <a:ext uri="{FF2B5EF4-FFF2-40B4-BE49-F238E27FC236}">
                <a16:creationId xmlns:a16="http://schemas.microsoft.com/office/drawing/2014/main" id="{EE48212A-DC2D-8A4E-948F-CED552226B35}"/>
              </a:ext>
            </a:extLst>
          </p:cNvPr>
          <p:cNvSpPr>
            <a:spLocks noGrp="1"/>
          </p:cNvSpPr>
          <p:nvPr>
            <p:ph type="pic" sz="quarter" idx="33" hasCustomPrompt="1"/>
          </p:nvPr>
        </p:nvSpPr>
        <p:spPr bwMode="gray">
          <a:xfrm>
            <a:off x="588263"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48" name="Picture Placeholder" descr="This photo is a 'placeholder' only. Drag or drop your photo here, or click and tap the center to insert a photo.">
            <a:extLst>
              <a:ext uri="{FF2B5EF4-FFF2-40B4-BE49-F238E27FC236}">
                <a16:creationId xmlns:a16="http://schemas.microsoft.com/office/drawing/2014/main" id="{2A7EC4B1-AFA8-B84C-9D6B-CFC26A347773}"/>
              </a:ext>
            </a:extLst>
          </p:cNvPr>
          <p:cNvSpPr>
            <a:spLocks noGrp="1"/>
          </p:cNvSpPr>
          <p:nvPr>
            <p:ph type="pic" sz="quarter" idx="34" hasCustomPrompt="1"/>
          </p:nvPr>
        </p:nvSpPr>
        <p:spPr bwMode="gray">
          <a:xfrm>
            <a:off x="1599747"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49" name="Picture Placeholder" descr="This photo is a 'placeholder' only. Drag or drop your photo here, or click and tap the center to insert a photo.">
            <a:extLst>
              <a:ext uri="{FF2B5EF4-FFF2-40B4-BE49-F238E27FC236}">
                <a16:creationId xmlns:a16="http://schemas.microsoft.com/office/drawing/2014/main" id="{3D41B8F6-CB16-8A47-93D6-22C9BD6E792E}"/>
              </a:ext>
            </a:extLst>
          </p:cNvPr>
          <p:cNvSpPr>
            <a:spLocks noGrp="1"/>
          </p:cNvSpPr>
          <p:nvPr>
            <p:ph type="pic" sz="quarter" idx="35" hasCustomPrompt="1"/>
          </p:nvPr>
        </p:nvSpPr>
        <p:spPr bwMode="gray">
          <a:xfrm>
            <a:off x="2611231"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0" name="Picture Placeholder" descr="This photo is a 'placeholder' only. Drag or drop your photo here, or click and tap the center to insert a photo.">
            <a:extLst>
              <a:ext uri="{FF2B5EF4-FFF2-40B4-BE49-F238E27FC236}">
                <a16:creationId xmlns:a16="http://schemas.microsoft.com/office/drawing/2014/main" id="{9F647A9E-3E39-5245-986A-31E2F83C941F}"/>
              </a:ext>
            </a:extLst>
          </p:cNvPr>
          <p:cNvSpPr>
            <a:spLocks noGrp="1"/>
          </p:cNvSpPr>
          <p:nvPr>
            <p:ph type="pic" sz="quarter" idx="36" hasCustomPrompt="1"/>
          </p:nvPr>
        </p:nvSpPr>
        <p:spPr bwMode="gray">
          <a:xfrm>
            <a:off x="3622715"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1" name="Picture Placeholder" descr="This photo is a 'placeholder' only. Drag or drop your photo here, or click and tap the center to insert a photo.">
            <a:extLst>
              <a:ext uri="{FF2B5EF4-FFF2-40B4-BE49-F238E27FC236}">
                <a16:creationId xmlns:a16="http://schemas.microsoft.com/office/drawing/2014/main" id="{C943DD5E-95E4-004B-A652-3964101490F7}"/>
              </a:ext>
            </a:extLst>
          </p:cNvPr>
          <p:cNvSpPr>
            <a:spLocks noGrp="1"/>
          </p:cNvSpPr>
          <p:nvPr>
            <p:ph type="pic" sz="quarter" idx="37" hasCustomPrompt="1"/>
          </p:nvPr>
        </p:nvSpPr>
        <p:spPr bwMode="gray">
          <a:xfrm>
            <a:off x="4634199"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2" name="Picture Placeholder" descr="This photo is a 'placeholder' only. Drag or drop your photo here, or click and tap the center to insert a photo.">
            <a:extLst>
              <a:ext uri="{FF2B5EF4-FFF2-40B4-BE49-F238E27FC236}">
                <a16:creationId xmlns:a16="http://schemas.microsoft.com/office/drawing/2014/main" id="{7324A395-E051-B041-98A7-F038983D90B3}"/>
              </a:ext>
            </a:extLst>
          </p:cNvPr>
          <p:cNvSpPr>
            <a:spLocks noGrp="1"/>
          </p:cNvSpPr>
          <p:nvPr>
            <p:ph type="pic" sz="quarter" idx="38" hasCustomPrompt="1"/>
          </p:nvPr>
        </p:nvSpPr>
        <p:spPr bwMode="gray">
          <a:xfrm>
            <a:off x="5645683"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3" name="Picture Placeholder" descr="This photo is a 'placeholder' only. Drag or drop your photo here, or click and tap the center to insert a photo.">
            <a:extLst>
              <a:ext uri="{FF2B5EF4-FFF2-40B4-BE49-F238E27FC236}">
                <a16:creationId xmlns:a16="http://schemas.microsoft.com/office/drawing/2014/main" id="{5D8EB23B-20D2-E04A-8B4F-F25763669F4C}"/>
              </a:ext>
            </a:extLst>
          </p:cNvPr>
          <p:cNvSpPr>
            <a:spLocks noGrp="1"/>
          </p:cNvSpPr>
          <p:nvPr>
            <p:ph type="pic" sz="quarter" idx="39" hasCustomPrompt="1"/>
          </p:nvPr>
        </p:nvSpPr>
        <p:spPr bwMode="gray">
          <a:xfrm>
            <a:off x="6657167"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4" name="Picture Placeholder" descr="This photo is a 'placeholder' only. Drag or drop your photo here, or click and tap the center to insert a photo.">
            <a:extLst>
              <a:ext uri="{FF2B5EF4-FFF2-40B4-BE49-F238E27FC236}">
                <a16:creationId xmlns:a16="http://schemas.microsoft.com/office/drawing/2014/main" id="{9176A914-34CF-6A48-A1B5-7978B2CF9C71}"/>
              </a:ext>
            </a:extLst>
          </p:cNvPr>
          <p:cNvSpPr>
            <a:spLocks noGrp="1"/>
          </p:cNvSpPr>
          <p:nvPr>
            <p:ph type="pic" sz="quarter" idx="40" hasCustomPrompt="1"/>
          </p:nvPr>
        </p:nvSpPr>
        <p:spPr bwMode="gray">
          <a:xfrm>
            <a:off x="7668651"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5" name="Picture Placeholder" descr="This photo is a 'placeholder' only. Drag or drop your photo here, or click and tap the center to insert a photo.">
            <a:extLst>
              <a:ext uri="{FF2B5EF4-FFF2-40B4-BE49-F238E27FC236}">
                <a16:creationId xmlns:a16="http://schemas.microsoft.com/office/drawing/2014/main" id="{DC220427-E17B-B24E-AB8E-2626C72238E1}"/>
              </a:ext>
            </a:extLst>
          </p:cNvPr>
          <p:cNvSpPr>
            <a:spLocks noGrp="1"/>
          </p:cNvSpPr>
          <p:nvPr>
            <p:ph type="pic" sz="quarter" idx="41" hasCustomPrompt="1"/>
          </p:nvPr>
        </p:nvSpPr>
        <p:spPr bwMode="gray">
          <a:xfrm>
            <a:off x="8680135"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6" name="Picture Placeholder" descr="This photo is a 'placeholder' only. Drag or drop your photo here, or click and tap the center to insert a photo.">
            <a:extLst>
              <a:ext uri="{FF2B5EF4-FFF2-40B4-BE49-F238E27FC236}">
                <a16:creationId xmlns:a16="http://schemas.microsoft.com/office/drawing/2014/main" id="{256B660E-74F0-6749-933B-EBBB3DC15E3C}"/>
              </a:ext>
            </a:extLst>
          </p:cNvPr>
          <p:cNvSpPr>
            <a:spLocks noGrp="1"/>
          </p:cNvSpPr>
          <p:nvPr>
            <p:ph type="pic" sz="quarter" idx="42" hasCustomPrompt="1"/>
          </p:nvPr>
        </p:nvSpPr>
        <p:spPr bwMode="gray">
          <a:xfrm>
            <a:off x="9691619"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7" name="Picture Placeholder" descr="This photo is a 'placeholder' only. Drag or drop your photo here, or click and tap the center to insert a photo.">
            <a:extLst>
              <a:ext uri="{FF2B5EF4-FFF2-40B4-BE49-F238E27FC236}">
                <a16:creationId xmlns:a16="http://schemas.microsoft.com/office/drawing/2014/main" id="{800E9B2C-54F5-7247-8B0A-8ECF84CB3EC6}"/>
              </a:ext>
            </a:extLst>
          </p:cNvPr>
          <p:cNvSpPr>
            <a:spLocks noGrp="1"/>
          </p:cNvSpPr>
          <p:nvPr>
            <p:ph type="pic" sz="quarter" idx="43" hasCustomPrompt="1"/>
          </p:nvPr>
        </p:nvSpPr>
        <p:spPr bwMode="gray">
          <a:xfrm>
            <a:off x="10703107"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8" name="Picture Placeholder" descr="This photo is a 'placeholder' only. Drag or drop your photo here, or click and tap the center to insert a photo.">
            <a:extLst>
              <a:ext uri="{FF2B5EF4-FFF2-40B4-BE49-F238E27FC236}">
                <a16:creationId xmlns:a16="http://schemas.microsoft.com/office/drawing/2014/main" id="{01E232AB-8B15-254B-A855-7F8837E250DF}"/>
              </a:ext>
            </a:extLst>
          </p:cNvPr>
          <p:cNvSpPr>
            <a:spLocks noGrp="1"/>
          </p:cNvSpPr>
          <p:nvPr>
            <p:ph type="pic" sz="quarter" idx="44" hasCustomPrompt="1"/>
          </p:nvPr>
        </p:nvSpPr>
        <p:spPr bwMode="gray">
          <a:xfrm>
            <a:off x="588263"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9" name="Picture Placeholder" descr="This photo is a 'placeholder' only. Drag or drop your photo here, or click and tap the center to insert a photo.">
            <a:extLst>
              <a:ext uri="{FF2B5EF4-FFF2-40B4-BE49-F238E27FC236}">
                <a16:creationId xmlns:a16="http://schemas.microsoft.com/office/drawing/2014/main" id="{0A9C15B7-B0C8-6F44-8D00-8A2A4EEBF911}"/>
              </a:ext>
            </a:extLst>
          </p:cNvPr>
          <p:cNvSpPr>
            <a:spLocks noGrp="1"/>
          </p:cNvSpPr>
          <p:nvPr>
            <p:ph type="pic" sz="quarter" idx="45" hasCustomPrompt="1"/>
          </p:nvPr>
        </p:nvSpPr>
        <p:spPr bwMode="gray">
          <a:xfrm>
            <a:off x="1599747"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0" name="Picture Placeholder" descr="This photo is a 'placeholder' only. Drag or drop your photo here, or click and tap the center to insert a photo.">
            <a:extLst>
              <a:ext uri="{FF2B5EF4-FFF2-40B4-BE49-F238E27FC236}">
                <a16:creationId xmlns:a16="http://schemas.microsoft.com/office/drawing/2014/main" id="{855E00E5-0C32-114B-9C71-A210C35FD8A5}"/>
              </a:ext>
            </a:extLst>
          </p:cNvPr>
          <p:cNvSpPr>
            <a:spLocks noGrp="1"/>
          </p:cNvSpPr>
          <p:nvPr>
            <p:ph type="pic" sz="quarter" idx="46" hasCustomPrompt="1"/>
          </p:nvPr>
        </p:nvSpPr>
        <p:spPr bwMode="gray">
          <a:xfrm>
            <a:off x="2611231"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1" name="Picture Placeholder" descr="This photo is a 'placeholder' only. Drag or drop your photo here, or click and tap the center to insert a photo.">
            <a:extLst>
              <a:ext uri="{FF2B5EF4-FFF2-40B4-BE49-F238E27FC236}">
                <a16:creationId xmlns:a16="http://schemas.microsoft.com/office/drawing/2014/main" id="{53BCE8B7-2363-754D-8DCC-BBD1A812A666}"/>
              </a:ext>
            </a:extLst>
          </p:cNvPr>
          <p:cNvSpPr>
            <a:spLocks noGrp="1"/>
          </p:cNvSpPr>
          <p:nvPr>
            <p:ph type="pic" sz="quarter" idx="47" hasCustomPrompt="1"/>
          </p:nvPr>
        </p:nvSpPr>
        <p:spPr bwMode="gray">
          <a:xfrm>
            <a:off x="3622715"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2" name="Picture Placeholder" descr="This photo is a 'placeholder' only. Drag or drop your photo here, or click and tap the center to insert a photo.">
            <a:extLst>
              <a:ext uri="{FF2B5EF4-FFF2-40B4-BE49-F238E27FC236}">
                <a16:creationId xmlns:a16="http://schemas.microsoft.com/office/drawing/2014/main" id="{3DD5E7E1-6C4A-D24E-B423-731BCB2FED82}"/>
              </a:ext>
            </a:extLst>
          </p:cNvPr>
          <p:cNvSpPr>
            <a:spLocks noGrp="1"/>
          </p:cNvSpPr>
          <p:nvPr>
            <p:ph type="pic" sz="quarter" idx="48" hasCustomPrompt="1"/>
          </p:nvPr>
        </p:nvSpPr>
        <p:spPr bwMode="gray">
          <a:xfrm>
            <a:off x="4634199"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3" name="Picture Placeholder" descr="This photo is a 'placeholder' only. Drag or drop your photo here, or click and tap the center to insert a photo.">
            <a:extLst>
              <a:ext uri="{FF2B5EF4-FFF2-40B4-BE49-F238E27FC236}">
                <a16:creationId xmlns:a16="http://schemas.microsoft.com/office/drawing/2014/main" id="{7994E403-A4F2-D143-8694-FFDDED83B568}"/>
              </a:ext>
            </a:extLst>
          </p:cNvPr>
          <p:cNvSpPr>
            <a:spLocks noGrp="1"/>
          </p:cNvSpPr>
          <p:nvPr>
            <p:ph type="pic" sz="quarter" idx="49" hasCustomPrompt="1"/>
          </p:nvPr>
        </p:nvSpPr>
        <p:spPr bwMode="gray">
          <a:xfrm>
            <a:off x="5645683"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4" name="Picture Placeholder" descr="This photo is a 'placeholder' only. Drag or drop your photo here, or click and tap the center to insert a photo.">
            <a:extLst>
              <a:ext uri="{FF2B5EF4-FFF2-40B4-BE49-F238E27FC236}">
                <a16:creationId xmlns:a16="http://schemas.microsoft.com/office/drawing/2014/main" id="{1DD66CA9-613E-E649-873E-15770AF37966}"/>
              </a:ext>
            </a:extLst>
          </p:cNvPr>
          <p:cNvSpPr>
            <a:spLocks noGrp="1"/>
          </p:cNvSpPr>
          <p:nvPr>
            <p:ph type="pic" sz="quarter" idx="50" hasCustomPrompt="1"/>
          </p:nvPr>
        </p:nvSpPr>
        <p:spPr bwMode="gray">
          <a:xfrm>
            <a:off x="6657167"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5" name="Picture Placeholder" descr="This photo is a 'placeholder' only. Drag or drop your photo here, or click and tap the center to insert a photo.">
            <a:extLst>
              <a:ext uri="{FF2B5EF4-FFF2-40B4-BE49-F238E27FC236}">
                <a16:creationId xmlns:a16="http://schemas.microsoft.com/office/drawing/2014/main" id="{F1F31EBB-82CA-0B47-90B9-623F7BEA7BCC}"/>
              </a:ext>
            </a:extLst>
          </p:cNvPr>
          <p:cNvSpPr>
            <a:spLocks noGrp="1"/>
          </p:cNvSpPr>
          <p:nvPr>
            <p:ph type="pic" sz="quarter" idx="51" hasCustomPrompt="1"/>
          </p:nvPr>
        </p:nvSpPr>
        <p:spPr bwMode="gray">
          <a:xfrm>
            <a:off x="7668651"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6" name="Picture Placeholder" descr="This photo is a 'placeholder' only. Drag or drop your photo here, or click and tap the center to insert a photo.">
            <a:extLst>
              <a:ext uri="{FF2B5EF4-FFF2-40B4-BE49-F238E27FC236}">
                <a16:creationId xmlns:a16="http://schemas.microsoft.com/office/drawing/2014/main" id="{13354D4A-7AE4-3249-979C-EF717F4169E2}"/>
              </a:ext>
            </a:extLst>
          </p:cNvPr>
          <p:cNvSpPr>
            <a:spLocks noGrp="1"/>
          </p:cNvSpPr>
          <p:nvPr>
            <p:ph type="pic" sz="quarter" idx="52" hasCustomPrompt="1"/>
          </p:nvPr>
        </p:nvSpPr>
        <p:spPr bwMode="gray">
          <a:xfrm>
            <a:off x="8680135"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7" name="Picture Placeholder" descr="This photo is a 'placeholder' only. Drag or drop your photo here, or click and tap the center to insert a photo.">
            <a:extLst>
              <a:ext uri="{FF2B5EF4-FFF2-40B4-BE49-F238E27FC236}">
                <a16:creationId xmlns:a16="http://schemas.microsoft.com/office/drawing/2014/main" id="{D798148F-325B-8847-998F-D6695555F7A4}"/>
              </a:ext>
            </a:extLst>
          </p:cNvPr>
          <p:cNvSpPr>
            <a:spLocks noGrp="1"/>
          </p:cNvSpPr>
          <p:nvPr>
            <p:ph type="pic" sz="quarter" idx="53" hasCustomPrompt="1"/>
          </p:nvPr>
        </p:nvSpPr>
        <p:spPr bwMode="gray">
          <a:xfrm>
            <a:off x="9691619"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8" name="Picture Placeholder" descr="This photo is a 'placeholder' only. Drag or drop your photo here, or click and tap the center to insert a photo.">
            <a:extLst>
              <a:ext uri="{FF2B5EF4-FFF2-40B4-BE49-F238E27FC236}">
                <a16:creationId xmlns:a16="http://schemas.microsoft.com/office/drawing/2014/main" id="{9FC062AA-6E9F-F148-A650-D892DEAD4D5B}"/>
              </a:ext>
            </a:extLst>
          </p:cNvPr>
          <p:cNvSpPr>
            <a:spLocks noGrp="1"/>
          </p:cNvSpPr>
          <p:nvPr>
            <p:ph type="pic" sz="quarter" idx="54" hasCustomPrompt="1"/>
          </p:nvPr>
        </p:nvSpPr>
        <p:spPr bwMode="gray">
          <a:xfrm>
            <a:off x="10703107"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9" name="Picture Placeholder" descr="This photo is a 'placeholder' only. Drag or drop your photo here, or click and tap the center to insert a photo.">
            <a:extLst>
              <a:ext uri="{FF2B5EF4-FFF2-40B4-BE49-F238E27FC236}">
                <a16:creationId xmlns:a16="http://schemas.microsoft.com/office/drawing/2014/main" id="{2736B318-56FF-BD45-BE51-B4F02187BAB1}"/>
              </a:ext>
            </a:extLst>
          </p:cNvPr>
          <p:cNvSpPr>
            <a:spLocks noGrp="1"/>
          </p:cNvSpPr>
          <p:nvPr>
            <p:ph type="pic" sz="quarter" idx="55" hasCustomPrompt="1"/>
          </p:nvPr>
        </p:nvSpPr>
        <p:spPr bwMode="gray">
          <a:xfrm>
            <a:off x="588263"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0" name="Picture Placeholder" descr="This photo is a 'placeholder' only. Drag or drop your photo here, or click and tap the center to insert a photo.">
            <a:extLst>
              <a:ext uri="{FF2B5EF4-FFF2-40B4-BE49-F238E27FC236}">
                <a16:creationId xmlns:a16="http://schemas.microsoft.com/office/drawing/2014/main" id="{C874F5D0-313C-9C4E-A76E-837FA8B341EF}"/>
              </a:ext>
            </a:extLst>
          </p:cNvPr>
          <p:cNvSpPr>
            <a:spLocks noGrp="1"/>
          </p:cNvSpPr>
          <p:nvPr>
            <p:ph type="pic" sz="quarter" idx="56" hasCustomPrompt="1"/>
          </p:nvPr>
        </p:nvSpPr>
        <p:spPr bwMode="gray">
          <a:xfrm>
            <a:off x="1599747"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1" name="Picture Placeholder" descr="This photo is a 'placeholder' only. Drag or drop your photo here, or click and tap the center to insert a photo.">
            <a:extLst>
              <a:ext uri="{FF2B5EF4-FFF2-40B4-BE49-F238E27FC236}">
                <a16:creationId xmlns:a16="http://schemas.microsoft.com/office/drawing/2014/main" id="{0B1B6CBD-7E6A-E64A-8901-48FC6B628F8A}"/>
              </a:ext>
            </a:extLst>
          </p:cNvPr>
          <p:cNvSpPr>
            <a:spLocks noGrp="1"/>
          </p:cNvSpPr>
          <p:nvPr>
            <p:ph type="pic" sz="quarter" idx="57" hasCustomPrompt="1"/>
          </p:nvPr>
        </p:nvSpPr>
        <p:spPr bwMode="gray">
          <a:xfrm>
            <a:off x="2611231"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2" name="Picture Placeholder" descr="This photo is a 'placeholder' only. Drag or drop your photo here, or click and tap the center to insert a photo.">
            <a:extLst>
              <a:ext uri="{FF2B5EF4-FFF2-40B4-BE49-F238E27FC236}">
                <a16:creationId xmlns:a16="http://schemas.microsoft.com/office/drawing/2014/main" id="{81345C8D-49CF-D74B-BBBF-1ABB0F2BC7E0}"/>
              </a:ext>
            </a:extLst>
          </p:cNvPr>
          <p:cNvSpPr>
            <a:spLocks noGrp="1"/>
          </p:cNvSpPr>
          <p:nvPr>
            <p:ph type="pic" sz="quarter" idx="58" hasCustomPrompt="1"/>
          </p:nvPr>
        </p:nvSpPr>
        <p:spPr bwMode="gray">
          <a:xfrm>
            <a:off x="3622715"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3" name="Picture Placeholder" descr="This photo is a 'placeholder' only. Drag or drop your photo here, or click and tap the center to insert a photo.">
            <a:extLst>
              <a:ext uri="{FF2B5EF4-FFF2-40B4-BE49-F238E27FC236}">
                <a16:creationId xmlns:a16="http://schemas.microsoft.com/office/drawing/2014/main" id="{59431BFC-6034-2D48-B40D-D214B5BA49EA}"/>
              </a:ext>
            </a:extLst>
          </p:cNvPr>
          <p:cNvSpPr>
            <a:spLocks noGrp="1"/>
          </p:cNvSpPr>
          <p:nvPr>
            <p:ph type="pic" sz="quarter" idx="59" hasCustomPrompt="1"/>
          </p:nvPr>
        </p:nvSpPr>
        <p:spPr bwMode="gray">
          <a:xfrm>
            <a:off x="4634199"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4" name="Picture Placeholder" descr="This photo is a 'placeholder' only. Drag or drop your photo here, or click and tap the center to insert a photo.">
            <a:extLst>
              <a:ext uri="{FF2B5EF4-FFF2-40B4-BE49-F238E27FC236}">
                <a16:creationId xmlns:a16="http://schemas.microsoft.com/office/drawing/2014/main" id="{1E881A0D-AB0E-1544-945D-AFD48D4CD2F5}"/>
              </a:ext>
            </a:extLst>
          </p:cNvPr>
          <p:cNvSpPr>
            <a:spLocks noGrp="1"/>
          </p:cNvSpPr>
          <p:nvPr>
            <p:ph type="pic" sz="quarter" idx="60" hasCustomPrompt="1"/>
          </p:nvPr>
        </p:nvSpPr>
        <p:spPr bwMode="gray">
          <a:xfrm>
            <a:off x="5645683"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5" name="Picture Placeholder" descr="This photo is a 'placeholder' only. Drag or drop your photo here, or click and tap the center to insert a photo.">
            <a:extLst>
              <a:ext uri="{FF2B5EF4-FFF2-40B4-BE49-F238E27FC236}">
                <a16:creationId xmlns:a16="http://schemas.microsoft.com/office/drawing/2014/main" id="{764F7E33-6DCA-DF42-BB2E-C8EC136C0AAA}"/>
              </a:ext>
            </a:extLst>
          </p:cNvPr>
          <p:cNvSpPr>
            <a:spLocks noGrp="1"/>
          </p:cNvSpPr>
          <p:nvPr>
            <p:ph type="pic" sz="quarter" idx="61" hasCustomPrompt="1"/>
          </p:nvPr>
        </p:nvSpPr>
        <p:spPr bwMode="gray">
          <a:xfrm>
            <a:off x="6657167"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6" name="Picture Placeholder" descr="This photo is a 'placeholder' only. Drag or drop your photo here, or click and tap the center to insert a photo.">
            <a:extLst>
              <a:ext uri="{FF2B5EF4-FFF2-40B4-BE49-F238E27FC236}">
                <a16:creationId xmlns:a16="http://schemas.microsoft.com/office/drawing/2014/main" id="{AC86F5EF-AD62-294A-AE53-AD62F4600B0F}"/>
              </a:ext>
            </a:extLst>
          </p:cNvPr>
          <p:cNvSpPr>
            <a:spLocks noGrp="1"/>
          </p:cNvSpPr>
          <p:nvPr>
            <p:ph type="pic" sz="quarter" idx="62" hasCustomPrompt="1"/>
          </p:nvPr>
        </p:nvSpPr>
        <p:spPr bwMode="gray">
          <a:xfrm>
            <a:off x="7668651"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7" name="Picture Placeholder" descr="This photo is a 'placeholder' only. Drag or drop your photo here, or click and tap the center to insert a photo.">
            <a:extLst>
              <a:ext uri="{FF2B5EF4-FFF2-40B4-BE49-F238E27FC236}">
                <a16:creationId xmlns:a16="http://schemas.microsoft.com/office/drawing/2014/main" id="{2DDEFD37-0863-F949-AA96-5F73CC3B271A}"/>
              </a:ext>
            </a:extLst>
          </p:cNvPr>
          <p:cNvSpPr>
            <a:spLocks noGrp="1"/>
          </p:cNvSpPr>
          <p:nvPr>
            <p:ph type="pic" sz="quarter" idx="63" hasCustomPrompt="1"/>
          </p:nvPr>
        </p:nvSpPr>
        <p:spPr bwMode="gray">
          <a:xfrm>
            <a:off x="8680135"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8" name="Picture Placeholder" descr="This photo is a 'placeholder' only. Drag or drop your photo here, or click and tap the center to insert a photo.">
            <a:extLst>
              <a:ext uri="{FF2B5EF4-FFF2-40B4-BE49-F238E27FC236}">
                <a16:creationId xmlns:a16="http://schemas.microsoft.com/office/drawing/2014/main" id="{C7F81ABC-5057-6D45-AD46-29A54A126114}"/>
              </a:ext>
            </a:extLst>
          </p:cNvPr>
          <p:cNvSpPr>
            <a:spLocks noGrp="1"/>
          </p:cNvSpPr>
          <p:nvPr>
            <p:ph type="pic" sz="quarter" idx="64" hasCustomPrompt="1"/>
          </p:nvPr>
        </p:nvSpPr>
        <p:spPr bwMode="gray">
          <a:xfrm>
            <a:off x="9691619"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9" name="Picture Placeholder" descr="This photo is a 'placeholder' only. Drag or drop your photo here, or click and tap the center to insert a photo.">
            <a:extLst>
              <a:ext uri="{FF2B5EF4-FFF2-40B4-BE49-F238E27FC236}">
                <a16:creationId xmlns:a16="http://schemas.microsoft.com/office/drawing/2014/main" id="{9866A0A0-C971-6B47-A279-161DD8E70EEB}"/>
              </a:ext>
            </a:extLst>
          </p:cNvPr>
          <p:cNvSpPr>
            <a:spLocks noGrp="1"/>
          </p:cNvSpPr>
          <p:nvPr>
            <p:ph type="pic" sz="quarter" idx="65" hasCustomPrompt="1"/>
          </p:nvPr>
        </p:nvSpPr>
        <p:spPr bwMode="gray">
          <a:xfrm>
            <a:off x="10703107"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Tree>
    <p:extLst>
      <p:ext uri="{BB962C8B-B14F-4D97-AF65-F5344CB8AC3E}">
        <p14:creationId xmlns:p14="http://schemas.microsoft.com/office/powerpoint/2010/main" val="26065288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with Square Picture">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pattFill prst="wdUpDiag">
            <a:fgClr>
              <a:schemeClr val="accent1">
                <a:lumMod val="50000"/>
              </a:schemeClr>
            </a:fgClr>
            <a:bgClr>
              <a:schemeClr val="tx2">
                <a:lumMod val="50000"/>
              </a:schemeClr>
            </a:bgClr>
          </a:patt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p:nvPr>
        </p:nvSpPr>
        <p:spPr>
          <a:xfrm>
            <a:off x="588263" y="2262425"/>
            <a:ext cx="4158362" cy="861774"/>
          </a:xfrm>
        </p:spPr>
        <p:txBody>
          <a:bodyPr anchor="b"/>
          <a:lstStyle>
            <a:lvl1pPr>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duct/Feature - Square 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091FAC0-2210-AA45-95A9-B6A721525D07}"/>
              </a:ext>
            </a:extLst>
          </p:cNvPr>
          <p:cNvSpPr>
            <a:spLocks noGrp="1"/>
          </p:cNvSpPr>
          <p:nvPr>
            <p:ph type="title"/>
          </p:nvPr>
        </p:nvSpPr>
        <p:spPr>
          <a:xfrm>
            <a:off x="5638800" y="1028700"/>
            <a:ext cx="6259511" cy="914400"/>
          </a:xfrm>
        </p:spPr>
        <p:txBody>
          <a:bodyPr anchor="b">
            <a:normAutofit/>
          </a:bodyPr>
          <a:lstStyle>
            <a:lvl1pPr>
              <a:defRPr sz="2400"/>
            </a:lvl1pPr>
          </a:lstStyle>
          <a:p>
            <a:r>
              <a:rPr lang="en-US"/>
              <a:t>Click to edit Master title style</a:t>
            </a:r>
          </a:p>
        </p:txBody>
      </p:sp>
      <p:sp>
        <p:nvSpPr>
          <p:cNvPr id="6" name="Content Placeholder 4">
            <a:extLst>
              <a:ext uri="{FF2B5EF4-FFF2-40B4-BE49-F238E27FC236}">
                <a16:creationId xmlns:a16="http://schemas.microsoft.com/office/drawing/2014/main" id="{E0B0D8E2-424A-CE45-AD48-F95CCAF11354}"/>
              </a:ext>
            </a:extLst>
          </p:cNvPr>
          <p:cNvSpPr>
            <a:spLocks noGrp="1"/>
          </p:cNvSpPr>
          <p:nvPr>
            <p:ph sz="quarter" idx="12"/>
          </p:nvPr>
        </p:nvSpPr>
        <p:spPr>
          <a:xfrm>
            <a:off x="5638801" y="2299447"/>
            <a:ext cx="6259511" cy="3491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293688" y="1043675"/>
            <a:ext cx="5040311" cy="4740089"/>
          </a:xfrm>
          <a:pattFill prst="wdUpDiag">
            <a:fgClr>
              <a:schemeClr val="accent1">
                <a:lumMod val="50000"/>
              </a:schemeClr>
            </a:fgClr>
            <a:bgClr>
              <a:schemeClr val="tx2">
                <a:lumMod val="50000"/>
              </a:schemeClr>
            </a:bgClr>
          </a:pattFill>
        </p:spPr>
        <p:txBody>
          <a:bodyPr lIns="0" tIns="72000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39143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648" userDrawn="1">
          <p15:clr>
            <a:srgbClr val="5ACBF0"/>
          </p15:clr>
        </p15:guide>
        <p15:guide id="8" orient="horz" pos="3648" userDrawn="1">
          <p15:clr>
            <a:srgbClr val="5ACBF0"/>
          </p15:clr>
        </p15:guide>
        <p15:guide id="10" pos="3720" userDrawn="1">
          <p15:clr>
            <a:srgbClr val="C35EA4"/>
          </p15:clr>
        </p15:guide>
        <p15:guide id="11" pos="2993">
          <p15:clr>
            <a:srgbClr val="5ACBF0"/>
          </p15:clr>
        </p15:guide>
        <p15:guide id="12" pos="3552" userDrawn="1">
          <p15:clr>
            <a:srgbClr val="A4A3A4"/>
          </p15:clr>
        </p15:guide>
        <p15:guide id="14" orient="horz" pos="144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pattFill prst="wdUpDiag">
            <a:fgClr>
              <a:schemeClr val="accent1">
                <a:lumMod val="50000"/>
              </a:schemeClr>
            </a:fgClr>
            <a:bgClr>
              <a:schemeClr val="tx2">
                <a:lumMod val="50000"/>
              </a:schemeClr>
            </a:bgClr>
          </a:pattFill>
        </p:spPr>
        <p:txBody>
          <a:bodyPr vert="horz" wrap="square" lIns="0" tIns="720000" rIns="0" bIns="0" rtlCol="0" anchor="t" anchorCtr="0">
            <a:noAutofit/>
          </a:bodyPr>
          <a:lstStyle>
            <a:lvl1pPr marL="0" indent="0" algn="ctr">
              <a:buNone/>
              <a:defRPr lang="en-US" sz="12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op Horizontal Photo, Lockup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3821381" y="5157216"/>
            <a:ext cx="7785402"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pattFill prst="wdUpDiag">
            <a:fgClr>
              <a:schemeClr val="accent1">
                <a:lumMod val="50000"/>
              </a:schemeClr>
            </a:fgClr>
            <a:bgClr>
              <a:schemeClr val="tx2">
                <a:lumMod val="50000"/>
              </a:schemeClr>
            </a:bgClr>
          </a:pattFill>
        </p:spPr>
        <p:txBody>
          <a:bodyPr vert="horz" wrap="square" lIns="0" tIns="720000" rIns="0" bIns="0" rtlCol="0" anchor="t" anchorCtr="0">
            <a:noAutofit/>
          </a:bodyPr>
          <a:lstStyle>
            <a:lvl1pPr marL="0" indent="0" algn="ctr">
              <a:buNone/>
              <a:defRPr lang="en-US" sz="12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7" name="Picture 6">
            <a:extLst>
              <a:ext uri="{FF2B5EF4-FFF2-40B4-BE49-F238E27FC236}">
                <a16:creationId xmlns:a16="http://schemas.microsoft.com/office/drawing/2014/main" id="{B1292EB1-7762-6E34-6603-4920658B6195}"/>
              </a:ext>
            </a:extLst>
          </p:cNvPr>
          <p:cNvPicPr>
            <a:picLocks noChangeAspect="1"/>
          </p:cNvPicPr>
          <p:nvPr userDrawn="1"/>
        </p:nvPicPr>
        <p:blipFill>
          <a:blip r:embed="rId2"/>
          <a:stretch>
            <a:fillRect/>
          </a:stretch>
        </p:blipFill>
        <p:spPr>
          <a:xfrm>
            <a:off x="585217" y="5449153"/>
            <a:ext cx="2176078" cy="518616"/>
          </a:xfrm>
          <a:prstGeom prst="rect">
            <a:avLst/>
          </a:prstGeom>
        </p:spPr>
      </p:pic>
      <p:cxnSp>
        <p:nvCxnSpPr>
          <p:cNvPr id="8" name="Straight Connector 7">
            <a:extLst>
              <a:ext uri="{FF2B5EF4-FFF2-40B4-BE49-F238E27FC236}">
                <a16:creationId xmlns:a16="http://schemas.microsoft.com/office/drawing/2014/main" id="{672DE360-D2EF-AF2E-F15C-F37A51488D6C}"/>
              </a:ext>
            </a:extLst>
          </p:cNvPr>
          <p:cNvCxnSpPr/>
          <p:nvPr userDrawn="1"/>
        </p:nvCxnSpPr>
        <p:spPr>
          <a:xfrm>
            <a:off x="3418764" y="5137316"/>
            <a:ext cx="0" cy="1160060"/>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8535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pattFill prst="wdUpDiag">
            <a:fgClr>
              <a:schemeClr val="accent1">
                <a:lumMod val="50000"/>
              </a:schemeClr>
            </a:fgClr>
            <a:bgClr>
              <a:schemeClr val="tx2">
                <a:lumMod val="50000"/>
              </a:schemeClr>
            </a:bgClr>
          </a:pattFill>
        </p:spPr>
        <p:txBody>
          <a:bodyPr vert="horz" wrap="square" lIns="0" tIns="720000" rIns="0" bIns="0" rtlCol="0" anchor="t" anchorCtr="0">
            <a:noAutofit/>
          </a:bodyPr>
          <a:lstStyle>
            <a:lvl1pPr marL="0" indent="0" algn="ctr">
              <a:buNone/>
              <a:defRPr lang="en-US" sz="12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486399"/>
            <a:ext cx="5367528" cy="782639"/>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1822077"/>
            <a:ext cx="5367528" cy="3474720"/>
          </a:xfrm>
          <a:pattFill prst="wdUpDiag">
            <a:fgClr>
              <a:schemeClr val="accent1">
                <a:lumMod val="50000"/>
              </a:schemeClr>
            </a:fgClr>
            <a:bgClr>
              <a:schemeClr val="tx2">
                <a:lumMod val="50000"/>
              </a:schemeClr>
            </a:bgClr>
          </a:pattFill>
        </p:spPr>
        <p:txBody>
          <a:bodyPr vert="horz" wrap="square" lIns="0" tIns="720000" rIns="0" bIns="1188720" rtlCol="0" anchor="t"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486399"/>
            <a:ext cx="5367528" cy="782639"/>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1822077"/>
            <a:ext cx="5367528" cy="3474720"/>
          </a:xfrm>
          <a:pattFill prst="wdUpDiag">
            <a:fgClr>
              <a:schemeClr val="accent1">
                <a:lumMod val="50000"/>
              </a:schemeClr>
            </a:fgClr>
            <a:bgClr>
              <a:schemeClr val="tx2">
                <a:lumMod val="50000"/>
              </a:schemeClr>
            </a:bgClr>
          </a:pattFill>
        </p:spPr>
        <p:txBody>
          <a:bodyPr vert="horz" wrap="square" lIns="0" tIns="720000" rIns="0" bIns="1188720" rtlCol="0" anchor="t" anchorCtr="0">
            <a:noAutofit/>
          </a:bodyPr>
          <a:lstStyle>
            <a:lvl1pPr marL="0" indent="0" algn="ctr">
              <a:buNone/>
              <a:defRPr lang="en-US" sz="1000" b="1" dirty="0">
                <a:solidFill>
                  <a:srgbClr val="FFFFFF"/>
                </a:solidFill>
              </a:defRPr>
            </a:lvl1pPr>
          </a:lstStyle>
          <a:p>
            <a:pPr marL="228600" lvl="0" indent="-228600" algn="ctr"/>
            <a:r>
              <a:rPr lang="en-US"/>
              <a:t>Drag and drop your photo here</a:t>
            </a:r>
            <a:br>
              <a:rPr lang="en-US"/>
            </a:br>
            <a:r>
              <a:rPr lang="en-US"/>
              <a:t>or click or tap icon below</a:t>
            </a:r>
            <a:br>
              <a:rPr lang="en-US"/>
            </a:br>
            <a:r>
              <a:rPr lang="en-US"/>
              <a:t>to insert</a:t>
            </a:r>
          </a:p>
        </p:txBody>
      </p:sp>
      <p:sp>
        <p:nvSpPr>
          <p:cNvPr id="2" name="Title 1">
            <a:extLst>
              <a:ext uri="{FF2B5EF4-FFF2-40B4-BE49-F238E27FC236}">
                <a16:creationId xmlns:a16="http://schemas.microsoft.com/office/drawing/2014/main" id="{6EE6852B-EA48-4DA0-85C5-B2B1A90798F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456" userDrawn="1">
          <p15:clr>
            <a:srgbClr val="5ACBF0"/>
          </p15:clr>
        </p15:guide>
        <p15:guide id="6" pos="3749">
          <p15:clr>
            <a:srgbClr val="5ACBF0"/>
          </p15:clr>
        </p15:guide>
        <p15:guide id="7" pos="3931">
          <p15:clr>
            <a:srgbClr val="5ACBF0"/>
          </p15:clr>
        </p15:guide>
        <p15:guide id="8" orient="horz" pos="1139"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486400"/>
            <a:ext cx="3475037" cy="782638"/>
          </a:xfrm>
        </p:spPr>
        <p:txBody>
          <a:bodyPr>
            <a:noAutofit/>
          </a:bodyPr>
          <a:lstStyle>
            <a:lvl1pPr marL="0" indent="0" algn="ctr">
              <a:spcBef>
                <a:spcPts val="0"/>
              </a:spcBef>
              <a:buNone/>
              <a:defRPr sz="18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1815353"/>
            <a:ext cx="3474720" cy="3474720"/>
          </a:xfrm>
          <a:pattFill prst="wdUpDiag">
            <a:fgClr>
              <a:schemeClr val="accent1">
                <a:lumMod val="50000"/>
              </a:schemeClr>
            </a:fgClr>
            <a:bgClr>
              <a:schemeClr val="tx2">
                <a:lumMod val="50000"/>
              </a:schemeClr>
            </a:bgClr>
          </a:pattFill>
        </p:spPr>
        <p:txBody>
          <a:bodyPr lIns="0" tIns="720000" rIns="0" bIns="1005840" anchor="t" anchorCtr="0">
            <a:noAutofit/>
          </a:bodyPr>
          <a:lstStyle>
            <a:lvl1pPr marL="0" indent="0" algn="ctr">
              <a:lnSpc>
                <a:spcPct val="100000"/>
              </a:lnSpc>
              <a:buNone/>
              <a:defRPr sz="10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486400"/>
            <a:ext cx="3475037" cy="782638"/>
          </a:xfrm>
        </p:spPr>
        <p:txBody>
          <a:bodyPr>
            <a:noAutofit/>
          </a:bodyPr>
          <a:lstStyle>
            <a:lvl1pPr marL="0" indent="0" algn="ctr">
              <a:spcBef>
                <a:spcPts val="0"/>
              </a:spcBef>
              <a:buNone/>
              <a:defRPr sz="18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1815353"/>
            <a:ext cx="3474720" cy="3474720"/>
          </a:xfrm>
          <a:pattFill prst="wdUpDiag">
            <a:fgClr>
              <a:schemeClr val="accent1">
                <a:lumMod val="50000"/>
              </a:schemeClr>
            </a:fgClr>
            <a:bgClr>
              <a:schemeClr val="tx2">
                <a:lumMod val="50000"/>
              </a:schemeClr>
            </a:bgClr>
          </a:pattFill>
        </p:spPr>
        <p:txBody>
          <a:bodyPr lIns="0" tIns="720000" rIns="0" bIns="1005840" anchor="t" anchorCtr="0">
            <a:noAutofit/>
          </a:bodyPr>
          <a:lstStyle>
            <a:lvl1pPr marL="0" indent="0" algn="ctr">
              <a:lnSpc>
                <a:spcPct val="100000"/>
              </a:lnSpc>
              <a:buNone/>
              <a:defRPr sz="10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486400"/>
            <a:ext cx="3475037" cy="782638"/>
          </a:xfrm>
        </p:spPr>
        <p:txBody>
          <a:bodyPr>
            <a:noAutofit/>
          </a:bodyPr>
          <a:lstStyle>
            <a:lvl1pPr marL="0" indent="0" algn="ctr">
              <a:spcBef>
                <a:spcPts val="0"/>
              </a:spcBef>
              <a:buNone/>
              <a:defRPr sz="18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1815353"/>
            <a:ext cx="3474720" cy="3474720"/>
          </a:xfrm>
          <a:pattFill prst="wdUpDiag">
            <a:fgClr>
              <a:schemeClr val="accent1">
                <a:lumMod val="50000"/>
              </a:schemeClr>
            </a:fgClr>
            <a:bgClr>
              <a:schemeClr val="tx2">
                <a:lumMod val="50000"/>
              </a:schemeClr>
            </a:bgClr>
          </a:pattFill>
        </p:spPr>
        <p:txBody>
          <a:bodyPr lIns="0" tIns="720000" rIns="0" bIns="1005840" anchor="t" anchorCtr="0">
            <a:noAutofit/>
          </a:bodyPr>
          <a:lstStyle>
            <a:lvl1pPr marL="0" indent="0" algn="ctr">
              <a:lnSpc>
                <a:spcPct val="100000"/>
              </a:lnSpc>
              <a:buNone/>
              <a:defRPr sz="10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5D682FBC-A5FE-4949-90A0-2C7AE294D7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456" userDrawn="1">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1139"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with heading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A0F91C1-B794-4B3E-A261-364FE4771323}"/>
              </a:ext>
            </a:extLst>
          </p:cNvPr>
          <p:cNvSpPr>
            <a:spLocks noGrp="1"/>
          </p:cNvSpPr>
          <p:nvPr>
            <p:ph type="body" sz="quarter" idx="10" hasCustomPrompt="1"/>
          </p:nvPr>
        </p:nvSpPr>
        <p:spPr>
          <a:xfrm>
            <a:off x="584201" y="2024063"/>
            <a:ext cx="3475037" cy="307777"/>
          </a:xfrm>
        </p:spPr>
        <p:txBody>
          <a:bodyPr/>
          <a:lstStyle>
            <a:lvl1pPr marL="0" indent="0">
              <a:buNone/>
              <a:defRPr sz="2000" b="1"/>
            </a:lvl1pPr>
            <a:lvl2pPr marL="0" indent="0">
              <a:buNone/>
              <a:defRPr sz="2000" b="1"/>
            </a:lvl2pPr>
            <a:lvl3pPr marL="0" indent="0">
              <a:buNone/>
              <a:defRPr sz="2000" b="1"/>
            </a:lvl3pPr>
            <a:lvl4pPr marL="0" indent="0">
              <a:buNone/>
              <a:defRPr sz="2000" b="1"/>
            </a:lvl4pPr>
            <a:lvl5pPr marL="0" indent="0">
              <a:buNone/>
              <a:defRPr sz="2000" b="1"/>
            </a:lvl5pPr>
          </a:lstStyle>
          <a:p>
            <a:pPr lvl="0"/>
            <a:r>
              <a:rPr lang="en-US"/>
              <a:t>Click to edit heading </a:t>
            </a:r>
            <a:endParaRPr lang="en-GB"/>
          </a:p>
        </p:txBody>
      </p:sp>
      <p:sp>
        <p:nvSpPr>
          <p:cNvPr id="7" name="Text Placeholder 6">
            <a:extLst>
              <a:ext uri="{FF2B5EF4-FFF2-40B4-BE49-F238E27FC236}">
                <a16:creationId xmlns:a16="http://schemas.microsoft.com/office/drawing/2014/main" id="{2047671E-2E0A-4489-899C-1D6A3B352222}"/>
              </a:ext>
            </a:extLst>
          </p:cNvPr>
          <p:cNvSpPr>
            <a:spLocks noGrp="1"/>
          </p:cNvSpPr>
          <p:nvPr>
            <p:ph type="body" sz="quarter" idx="11" hasCustomPrompt="1"/>
          </p:nvPr>
        </p:nvSpPr>
        <p:spPr>
          <a:xfrm>
            <a:off x="584200" y="2611569"/>
            <a:ext cx="479619" cy="54000"/>
          </a:xfrm>
          <a:solidFill>
            <a:schemeClr val="bg2"/>
          </a:solidFill>
        </p:spPr>
        <p:txBody>
          <a:bodyPr/>
          <a:lstStyle>
            <a:lvl1pPr marL="0" indent="0">
              <a:buNone/>
              <a:defRPr sz="100"/>
            </a:lvl1pPr>
            <a:lvl2pPr marL="0" indent="0">
              <a:buNone/>
              <a:defRPr sz="100"/>
            </a:lvl2pPr>
            <a:lvl3pPr marL="0" indent="0">
              <a:buNone/>
              <a:defRPr sz="100"/>
            </a:lvl3pPr>
            <a:lvl4pPr marL="0" indent="0">
              <a:buNone/>
              <a:defRPr sz="100"/>
            </a:lvl4pPr>
            <a:lvl5pPr marL="0" indent="0">
              <a:buNone/>
              <a:defRPr sz="100"/>
            </a:lvl5pPr>
          </a:lstStyle>
          <a:p>
            <a:pPr lvl="0"/>
            <a:r>
              <a:rPr lang="en-GB"/>
              <a:t> </a:t>
            </a:r>
          </a:p>
        </p:txBody>
      </p:sp>
      <p:sp>
        <p:nvSpPr>
          <p:cNvPr id="17" name="Content Placeholder 16">
            <a:extLst>
              <a:ext uri="{FF2B5EF4-FFF2-40B4-BE49-F238E27FC236}">
                <a16:creationId xmlns:a16="http://schemas.microsoft.com/office/drawing/2014/main" id="{D194322E-67FD-4731-91FC-9B5B2B3A5FE6}"/>
              </a:ext>
            </a:extLst>
          </p:cNvPr>
          <p:cNvSpPr>
            <a:spLocks noGrp="1"/>
          </p:cNvSpPr>
          <p:nvPr>
            <p:ph sz="quarter" idx="12"/>
          </p:nvPr>
        </p:nvSpPr>
        <p:spPr>
          <a:xfrm>
            <a:off x="584200" y="2945298"/>
            <a:ext cx="3475037" cy="2788752"/>
          </a:xfrm>
        </p:spPr>
        <p:txBody>
          <a:bodyPr/>
          <a:lstStyle>
            <a:lvl1pPr>
              <a:defRPr sz="1000"/>
            </a:lvl1pPr>
            <a:lvl2pPr>
              <a:defRPr sz="10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4">
            <a:extLst>
              <a:ext uri="{FF2B5EF4-FFF2-40B4-BE49-F238E27FC236}">
                <a16:creationId xmlns:a16="http://schemas.microsoft.com/office/drawing/2014/main" id="{32968B98-448E-47A5-B9E2-F68A957DA805}"/>
              </a:ext>
            </a:extLst>
          </p:cNvPr>
          <p:cNvSpPr>
            <a:spLocks noGrp="1"/>
          </p:cNvSpPr>
          <p:nvPr>
            <p:ph type="body" sz="quarter" idx="13" hasCustomPrompt="1"/>
          </p:nvPr>
        </p:nvSpPr>
        <p:spPr>
          <a:xfrm>
            <a:off x="4356101" y="2024063"/>
            <a:ext cx="3475037" cy="307777"/>
          </a:xfrm>
        </p:spPr>
        <p:txBody>
          <a:bodyPr/>
          <a:lstStyle>
            <a:lvl1pPr marL="0" indent="0">
              <a:buNone/>
              <a:defRPr sz="2000" b="1"/>
            </a:lvl1pPr>
            <a:lvl2pPr marL="0" indent="0">
              <a:buNone/>
              <a:defRPr sz="2000" b="1"/>
            </a:lvl2pPr>
            <a:lvl3pPr marL="0" indent="0">
              <a:buNone/>
              <a:defRPr sz="2000" b="1"/>
            </a:lvl3pPr>
            <a:lvl4pPr marL="0" indent="0">
              <a:buNone/>
              <a:defRPr sz="2000" b="1"/>
            </a:lvl4pPr>
            <a:lvl5pPr marL="0" indent="0">
              <a:buNone/>
              <a:defRPr sz="2000" b="1"/>
            </a:lvl5pPr>
          </a:lstStyle>
          <a:p>
            <a:pPr lvl="0"/>
            <a:r>
              <a:rPr lang="en-US"/>
              <a:t>Click to edit heading </a:t>
            </a:r>
            <a:endParaRPr lang="en-GB"/>
          </a:p>
        </p:txBody>
      </p:sp>
      <p:sp>
        <p:nvSpPr>
          <p:cNvPr id="19" name="Text Placeholder 6">
            <a:extLst>
              <a:ext uri="{FF2B5EF4-FFF2-40B4-BE49-F238E27FC236}">
                <a16:creationId xmlns:a16="http://schemas.microsoft.com/office/drawing/2014/main" id="{A09AF88B-94B0-4951-950E-0E6532572980}"/>
              </a:ext>
            </a:extLst>
          </p:cNvPr>
          <p:cNvSpPr>
            <a:spLocks noGrp="1"/>
          </p:cNvSpPr>
          <p:nvPr>
            <p:ph type="body" sz="quarter" idx="14" hasCustomPrompt="1"/>
          </p:nvPr>
        </p:nvSpPr>
        <p:spPr>
          <a:xfrm>
            <a:off x="4356100" y="2611569"/>
            <a:ext cx="479619" cy="54000"/>
          </a:xfrm>
          <a:solidFill>
            <a:schemeClr val="bg2"/>
          </a:solidFill>
        </p:spPr>
        <p:txBody>
          <a:bodyPr/>
          <a:lstStyle>
            <a:lvl1pPr marL="0" indent="0">
              <a:buNone/>
              <a:defRPr sz="100"/>
            </a:lvl1pPr>
            <a:lvl2pPr marL="0" indent="0">
              <a:buNone/>
              <a:defRPr sz="100"/>
            </a:lvl2pPr>
            <a:lvl3pPr marL="0" indent="0">
              <a:buNone/>
              <a:defRPr sz="100"/>
            </a:lvl3pPr>
            <a:lvl4pPr marL="0" indent="0">
              <a:buNone/>
              <a:defRPr sz="100"/>
            </a:lvl4pPr>
            <a:lvl5pPr marL="0" indent="0">
              <a:buNone/>
              <a:defRPr sz="100"/>
            </a:lvl5pPr>
          </a:lstStyle>
          <a:p>
            <a:pPr lvl="0"/>
            <a:r>
              <a:rPr lang="en-GB"/>
              <a:t> </a:t>
            </a:r>
          </a:p>
        </p:txBody>
      </p:sp>
      <p:sp>
        <p:nvSpPr>
          <p:cNvPr id="20" name="Content Placeholder 16">
            <a:extLst>
              <a:ext uri="{FF2B5EF4-FFF2-40B4-BE49-F238E27FC236}">
                <a16:creationId xmlns:a16="http://schemas.microsoft.com/office/drawing/2014/main" id="{1DFDCCC0-C216-43D7-9899-005148CAC5B0}"/>
              </a:ext>
            </a:extLst>
          </p:cNvPr>
          <p:cNvSpPr>
            <a:spLocks noGrp="1"/>
          </p:cNvSpPr>
          <p:nvPr>
            <p:ph sz="quarter" idx="15"/>
          </p:nvPr>
        </p:nvSpPr>
        <p:spPr>
          <a:xfrm>
            <a:off x="4356100" y="2945298"/>
            <a:ext cx="3475037" cy="2788752"/>
          </a:xfrm>
        </p:spPr>
        <p:txBody>
          <a:bodyPr/>
          <a:lstStyle>
            <a:lvl1pPr>
              <a:defRPr sz="1000"/>
            </a:lvl1pPr>
            <a:lvl2pPr>
              <a:defRPr sz="10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a:extLst>
              <a:ext uri="{FF2B5EF4-FFF2-40B4-BE49-F238E27FC236}">
                <a16:creationId xmlns:a16="http://schemas.microsoft.com/office/drawing/2014/main" id="{2841B3CC-F651-426F-BDBF-9505DCD7F924}"/>
              </a:ext>
            </a:extLst>
          </p:cNvPr>
          <p:cNvSpPr>
            <a:spLocks noGrp="1"/>
          </p:cNvSpPr>
          <p:nvPr>
            <p:ph type="body" sz="quarter" idx="16" hasCustomPrompt="1"/>
          </p:nvPr>
        </p:nvSpPr>
        <p:spPr>
          <a:xfrm>
            <a:off x="8128001" y="2029778"/>
            <a:ext cx="3475037" cy="307777"/>
          </a:xfrm>
        </p:spPr>
        <p:txBody>
          <a:bodyPr/>
          <a:lstStyle>
            <a:lvl1pPr marL="0" indent="0">
              <a:buNone/>
              <a:defRPr sz="2000" b="1"/>
            </a:lvl1pPr>
            <a:lvl2pPr marL="0" indent="0">
              <a:buNone/>
              <a:defRPr sz="2000" b="1"/>
            </a:lvl2pPr>
            <a:lvl3pPr marL="0" indent="0">
              <a:buNone/>
              <a:defRPr sz="2000" b="1"/>
            </a:lvl3pPr>
            <a:lvl4pPr marL="0" indent="0">
              <a:buNone/>
              <a:defRPr sz="2000" b="1"/>
            </a:lvl4pPr>
            <a:lvl5pPr marL="0" indent="0">
              <a:buNone/>
              <a:defRPr sz="2000" b="1"/>
            </a:lvl5pPr>
          </a:lstStyle>
          <a:p>
            <a:pPr lvl="0"/>
            <a:r>
              <a:rPr lang="en-US"/>
              <a:t>Click to edit heading </a:t>
            </a:r>
            <a:endParaRPr lang="en-GB"/>
          </a:p>
        </p:txBody>
      </p:sp>
      <p:sp>
        <p:nvSpPr>
          <p:cNvPr id="22" name="Text Placeholder 6">
            <a:extLst>
              <a:ext uri="{FF2B5EF4-FFF2-40B4-BE49-F238E27FC236}">
                <a16:creationId xmlns:a16="http://schemas.microsoft.com/office/drawing/2014/main" id="{0B321F9A-F25D-4EEF-BA80-BFBD772AAC7E}"/>
              </a:ext>
            </a:extLst>
          </p:cNvPr>
          <p:cNvSpPr>
            <a:spLocks noGrp="1"/>
          </p:cNvSpPr>
          <p:nvPr>
            <p:ph type="body" sz="quarter" idx="17" hasCustomPrompt="1"/>
          </p:nvPr>
        </p:nvSpPr>
        <p:spPr>
          <a:xfrm>
            <a:off x="8128000" y="2617284"/>
            <a:ext cx="479619" cy="54000"/>
          </a:xfrm>
          <a:solidFill>
            <a:schemeClr val="bg2"/>
          </a:solidFill>
        </p:spPr>
        <p:txBody>
          <a:bodyPr/>
          <a:lstStyle>
            <a:lvl1pPr marL="0" indent="0">
              <a:buNone/>
              <a:defRPr sz="100"/>
            </a:lvl1pPr>
            <a:lvl2pPr marL="0" indent="0">
              <a:buNone/>
              <a:defRPr sz="100"/>
            </a:lvl2pPr>
            <a:lvl3pPr marL="0" indent="0">
              <a:buNone/>
              <a:defRPr sz="100"/>
            </a:lvl3pPr>
            <a:lvl4pPr marL="0" indent="0">
              <a:buNone/>
              <a:defRPr sz="100"/>
            </a:lvl4pPr>
            <a:lvl5pPr marL="0" indent="0">
              <a:buNone/>
              <a:defRPr sz="100"/>
            </a:lvl5pPr>
          </a:lstStyle>
          <a:p>
            <a:pPr lvl="0"/>
            <a:r>
              <a:rPr lang="en-GB"/>
              <a:t> </a:t>
            </a:r>
          </a:p>
        </p:txBody>
      </p:sp>
      <p:sp>
        <p:nvSpPr>
          <p:cNvPr id="23" name="Content Placeholder 16">
            <a:extLst>
              <a:ext uri="{FF2B5EF4-FFF2-40B4-BE49-F238E27FC236}">
                <a16:creationId xmlns:a16="http://schemas.microsoft.com/office/drawing/2014/main" id="{7324DA3D-8837-4E90-8B42-BC383F017C2B}"/>
              </a:ext>
            </a:extLst>
          </p:cNvPr>
          <p:cNvSpPr>
            <a:spLocks noGrp="1"/>
          </p:cNvSpPr>
          <p:nvPr>
            <p:ph sz="quarter" idx="18"/>
          </p:nvPr>
        </p:nvSpPr>
        <p:spPr>
          <a:xfrm>
            <a:off x="8128000" y="2951013"/>
            <a:ext cx="3475037" cy="2788752"/>
          </a:xfrm>
        </p:spPr>
        <p:txBody>
          <a:bodyPr/>
          <a:lstStyle>
            <a:lvl1pPr>
              <a:defRPr sz="1000"/>
            </a:lvl1pPr>
            <a:lvl2pPr>
              <a:defRPr sz="10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CC2C5B4-0CEA-48E6-9BA2-F8B9CA5BE0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486435"/>
      </p:ext>
    </p:extLst>
  </p:cSld>
  <p:clrMapOvr>
    <a:masterClrMapping/>
  </p:clrMapOvr>
  <p:transition>
    <p:fade/>
  </p:transition>
  <p:extLst>
    <p:ext uri="{DCECCB84-F9BA-43D5-87BE-67443E8EF086}">
      <p15:sldGuideLst xmlns:p15="http://schemas.microsoft.com/office/powerpoint/2012/main">
        <p15:guide id="3" orient="horz" pos="3612" userDrawn="1">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1842" userDrawn="1">
          <p15:clr>
            <a:srgbClr val="5ACBF0"/>
          </p15:clr>
        </p15:guide>
        <p15:guide id="11" orient="horz" pos="127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roduct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CA3A818-AA31-4BF6-A4C4-C805CCA29124}"/>
              </a:ext>
            </a:extLst>
          </p:cNvPr>
          <p:cNvSpPr/>
          <p:nvPr userDrawn="1"/>
        </p:nvSpPr>
        <p:spPr>
          <a:xfrm>
            <a:off x="588387" y="1361256"/>
            <a:ext cx="3473857" cy="4297680"/>
          </a:xfrm>
          <a:prstGeom prst="rect">
            <a:avLst/>
          </a:prstGeom>
          <a:solidFill>
            <a:srgbClr val="19181C"/>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Text Placeholder 3">
            <a:extLst>
              <a:ext uri="{FF2B5EF4-FFF2-40B4-BE49-F238E27FC236}">
                <a16:creationId xmlns:a16="http://schemas.microsoft.com/office/drawing/2014/main" id="{7B003B0A-786C-4C57-B303-7A366B39C7DD}"/>
              </a:ext>
            </a:extLst>
          </p:cNvPr>
          <p:cNvSpPr>
            <a:spLocks noGrp="1"/>
          </p:cNvSpPr>
          <p:nvPr>
            <p:ph type="body" sz="quarter" idx="22" hasCustomPrompt="1"/>
          </p:nvPr>
        </p:nvSpPr>
        <p:spPr>
          <a:xfrm>
            <a:off x="585217" y="1304926"/>
            <a:ext cx="3473857" cy="690444"/>
          </a:xfrm>
          <a:solidFill>
            <a:srgbClr val="242428"/>
          </a:solidFill>
        </p:spPr>
        <p:txBody>
          <a:bodyPr lIns="72000" tIns="72000" rIns="72000" bIns="72000" anchor="ctr" anchorCtr="0">
            <a:noAutofit/>
          </a:bodyPr>
          <a:lstStyle>
            <a:lvl1pPr marL="0" indent="0" algn="ctr">
              <a:buNone/>
              <a:defRPr sz="1800" b="1">
                <a:solidFill>
                  <a:schemeClr val="bg1"/>
                </a:solidFill>
              </a:defRPr>
            </a:lvl1pPr>
            <a:lvl2pPr marL="0" indent="0" algn="ctr">
              <a:buNone/>
              <a:defRPr sz="1800" b="1">
                <a:solidFill>
                  <a:schemeClr val="bg1"/>
                </a:solidFill>
              </a:defRPr>
            </a:lvl2pPr>
            <a:lvl3pPr marL="0" indent="0" algn="ctr">
              <a:buNone/>
              <a:defRPr sz="1800" b="1">
                <a:solidFill>
                  <a:schemeClr val="bg1"/>
                </a:solidFill>
              </a:defRPr>
            </a:lvl3pPr>
            <a:lvl4pPr marL="0" indent="0" algn="ctr">
              <a:buNone/>
              <a:defRPr sz="1800" b="1">
                <a:solidFill>
                  <a:schemeClr val="bg1"/>
                </a:solidFill>
              </a:defRPr>
            </a:lvl4pPr>
            <a:lvl5pPr marL="0" indent="0" algn="ctr">
              <a:buNone/>
              <a:defRPr sz="1800" b="1">
                <a:solidFill>
                  <a:schemeClr val="bg1"/>
                </a:solidFill>
              </a:defRPr>
            </a:lvl5pPr>
          </a:lstStyle>
          <a:p>
            <a:pPr lvl="0"/>
            <a:r>
              <a:rPr lang="en-US"/>
              <a:t>Click to add heading</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6">
            <a:extLst>
              <a:ext uri="{FF2B5EF4-FFF2-40B4-BE49-F238E27FC236}">
                <a16:creationId xmlns:a16="http://schemas.microsoft.com/office/drawing/2014/main" id="{583C52E2-057A-4B53-8F31-B05DF775242F}"/>
              </a:ext>
            </a:extLst>
          </p:cNvPr>
          <p:cNvSpPr>
            <a:spLocks noGrp="1"/>
          </p:cNvSpPr>
          <p:nvPr>
            <p:ph type="body" sz="quarter" idx="16"/>
          </p:nvPr>
        </p:nvSpPr>
        <p:spPr>
          <a:xfrm>
            <a:off x="816555" y="3898077"/>
            <a:ext cx="3017520" cy="1598666"/>
          </a:xfrm>
        </p:spPr>
        <p:txBody>
          <a:bodyPr>
            <a:noAutofit/>
          </a:bodyPr>
          <a:lstStyle>
            <a:lvl1pPr>
              <a:defRPr sz="1400">
                <a:solidFill>
                  <a:schemeClr val="bg1"/>
                </a:solidFill>
              </a:defRPr>
            </a:lvl1pPr>
            <a:lvl2pPr>
              <a:defRPr sz="1200">
                <a:solidFill>
                  <a:schemeClr val="bg1"/>
                </a:solidFill>
              </a:defRPr>
            </a:lvl2pPr>
            <a:lvl3pPr>
              <a:defRPr sz="1050">
                <a:solidFill>
                  <a:schemeClr val="bg1"/>
                </a:solidFill>
              </a:defRPr>
            </a:lvl3pPr>
            <a:lvl4pPr>
              <a:defRPr sz="10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Rectangle 21">
            <a:extLst>
              <a:ext uri="{FF2B5EF4-FFF2-40B4-BE49-F238E27FC236}">
                <a16:creationId xmlns:a16="http://schemas.microsoft.com/office/drawing/2014/main" id="{C5D58E01-097F-41EB-809A-E7059986FF1B}"/>
              </a:ext>
            </a:extLst>
          </p:cNvPr>
          <p:cNvSpPr/>
          <p:nvPr userDrawn="1"/>
        </p:nvSpPr>
        <p:spPr bwMode="auto">
          <a:xfrm>
            <a:off x="588387" y="2001337"/>
            <a:ext cx="3473857" cy="1737360"/>
          </a:xfrm>
          <a:prstGeom prst="rect">
            <a:avLst/>
          </a:prstGeom>
          <a:gradFill flip="none" rotWithShape="1">
            <a:gsLst>
              <a:gs pos="100000">
                <a:srgbClr val="8D8C95">
                  <a:alpha val="2745"/>
                </a:srgbClr>
              </a:gs>
              <a:gs pos="0">
                <a:srgbClr val="8D8C95">
                  <a:alpha val="12941"/>
                </a:srgbClr>
              </a:gs>
            </a:gsLst>
            <a:lin ang="16200000" scaled="1"/>
            <a:tileRect/>
          </a:gradFill>
          <a:ln w="6350">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816555" y="2166685"/>
            <a:ext cx="3017520" cy="1394729"/>
          </a:xfrm>
          <a:pattFill prst="wdUpDiag">
            <a:fgClr>
              <a:schemeClr val="accent1">
                <a:lumMod val="50000"/>
              </a:schemeClr>
            </a:fgClr>
            <a:bgClr>
              <a:schemeClr val="tx2">
                <a:lumMod val="50000"/>
              </a:schemeClr>
            </a:bgClr>
          </a:pattFill>
        </p:spPr>
        <p:txBody>
          <a:bodyPr lIns="0" tIns="180000" rIns="0" bIns="1005840" anchor="ctr" anchorCtr="0">
            <a:noAutofit/>
          </a:bodyPr>
          <a:lstStyle>
            <a:lvl1pPr marL="0" indent="0" algn="ctr">
              <a:lnSpc>
                <a:spcPct val="100000"/>
              </a:lnSpc>
              <a:spcBef>
                <a:spcPts val="0"/>
              </a:spcBef>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3" name="Rectangle 22">
            <a:extLst>
              <a:ext uri="{FF2B5EF4-FFF2-40B4-BE49-F238E27FC236}">
                <a16:creationId xmlns:a16="http://schemas.microsoft.com/office/drawing/2014/main" id="{7EEE3E95-B158-4C86-84DF-A9A13E023DB6}"/>
              </a:ext>
            </a:extLst>
          </p:cNvPr>
          <p:cNvSpPr/>
          <p:nvPr userDrawn="1"/>
        </p:nvSpPr>
        <p:spPr>
          <a:xfrm>
            <a:off x="4359071" y="1361256"/>
            <a:ext cx="3473857" cy="4297680"/>
          </a:xfrm>
          <a:prstGeom prst="rect">
            <a:avLst/>
          </a:prstGeom>
          <a:solidFill>
            <a:srgbClr val="19181C"/>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Text Placeholder 6">
            <a:extLst>
              <a:ext uri="{FF2B5EF4-FFF2-40B4-BE49-F238E27FC236}">
                <a16:creationId xmlns:a16="http://schemas.microsoft.com/office/drawing/2014/main" id="{721E2461-F046-4629-B68B-D8EE0ED76B5C}"/>
              </a:ext>
            </a:extLst>
          </p:cNvPr>
          <p:cNvSpPr>
            <a:spLocks noGrp="1"/>
          </p:cNvSpPr>
          <p:nvPr>
            <p:ph type="body" sz="quarter" idx="17"/>
          </p:nvPr>
        </p:nvSpPr>
        <p:spPr>
          <a:xfrm>
            <a:off x="4587239" y="3898077"/>
            <a:ext cx="3017520" cy="1598666"/>
          </a:xfrm>
        </p:spPr>
        <p:txBody>
          <a:bodyPr>
            <a:noAutofit/>
          </a:bodyPr>
          <a:lstStyle>
            <a:lvl1pPr>
              <a:defRPr sz="1400">
                <a:solidFill>
                  <a:schemeClr val="bg1"/>
                </a:solidFill>
              </a:defRPr>
            </a:lvl1pPr>
            <a:lvl2pPr>
              <a:defRPr sz="1200">
                <a:solidFill>
                  <a:schemeClr val="bg1"/>
                </a:solidFill>
              </a:defRPr>
            </a:lvl2pPr>
            <a:lvl3pPr>
              <a:defRPr sz="1050">
                <a:solidFill>
                  <a:schemeClr val="bg1"/>
                </a:solidFill>
              </a:defRPr>
            </a:lvl3pPr>
            <a:lvl4pPr>
              <a:defRPr sz="10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Rectangle 26">
            <a:extLst>
              <a:ext uri="{FF2B5EF4-FFF2-40B4-BE49-F238E27FC236}">
                <a16:creationId xmlns:a16="http://schemas.microsoft.com/office/drawing/2014/main" id="{2F76B0EA-9AD2-41EB-ADA3-35F181847420}"/>
              </a:ext>
            </a:extLst>
          </p:cNvPr>
          <p:cNvSpPr/>
          <p:nvPr userDrawn="1"/>
        </p:nvSpPr>
        <p:spPr bwMode="auto">
          <a:xfrm>
            <a:off x="4359071" y="2001337"/>
            <a:ext cx="3473857" cy="1737360"/>
          </a:xfrm>
          <a:prstGeom prst="rect">
            <a:avLst/>
          </a:prstGeom>
          <a:gradFill flip="none" rotWithShape="1">
            <a:gsLst>
              <a:gs pos="100000">
                <a:srgbClr val="8D8C95">
                  <a:alpha val="2745"/>
                </a:srgbClr>
              </a:gs>
              <a:gs pos="0">
                <a:srgbClr val="8D8C95">
                  <a:alpha val="12941"/>
                </a:srgbClr>
              </a:gs>
            </a:gsLst>
            <a:lin ang="16200000" scaled="1"/>
            <a:tileRect/>
          </a:gradFill>
          <a:ln w="6350">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6D6B7E8-8355-48AE-AA16-7F356A160BC0}"/>
              </a:ext>
            </a:extLst>
          </p:cNvPr>
          <p:cNvSpPr>
            <a:spLocks noGrp="1"/>
          </p:cNvSpPr>
          <p:nvPr>
            <p:ph type="pic" sz="quarter" idx="18" hasCustomPrompt="1"/>
          </p:nvPr>
        </p:nvSpPr>
        <p:spPr bwMode="gray">
          <a:xfrm>
            <a:off x="4587239" y="2166685"/>
            <a:ext cx="3017520" cy="1394729"/>
          </a:xfrm>
          <a:pattFill prst="wdUpDiag">
            <a:fgClr>
              <a:schemeClr val="accent1">
                <a:lumMod val="50000"/>
              </a:schemeClr>
            </a:fgClr>
            <a:bgClr>
              <a:schemeClr val="tx2">
                <a:lumMod val="50000"/>
              </a:schemeClr>
            </a:bgClr>
          </a:pattFill>
        </p:spPr>
        <p:txBody>
          <a:bodyPr lIns="0" tIns="180000" rIns="0" bIns="1005840" anchor="ctr" anchorCtr="0">
            <a:noAutofit/>
          </a:bodyPr>
          <a:lstStyle>
            <a:lvl1pPr marL="0" indent="0" algn="ctr">
              <a:lnSpc>
                <a:spcPct val="100000"/>
              </a:lnSpc>
              <a:spcBef>
                <a:spcPts val="0"/>
              </a:spcBef>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9" name="Rectangle 28">
            <a:extLst>
              <a:ext uri="{FF2B5EF4-FFF2-40B4-BE49-F238E27FC236}">
                <a16:creationId xmlns:a16="http://schemas.microsoft.com/office/drawing/2014/main" id="{6D0F26A8-11EC-43E1-8523-7B0228D9735B}"/>
              </a:ext>
            </a:extLst>
          </p:cNvPr>
          <p:cNvSpPr/>
          <p:nvPr userDrawn="1"/>
        </p:nvSpPr>
        <p:spPr>
          <a:xfrm>
            <a:off x="8129756" y="1355289"/>
            <a:ext cx="3473857" cy="4297680"/>
          </a:xfrm>
          <a:prstGeom prst="rect">
            <a:avLst/>
          </a:prstGeom>
          <a:solidFill>
            <a:srgbClr val="19181C"/>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2" name="Text Placeholder 6">
            <a:extLst>
              <a:ext uri="{FF2B5EF4-FFF2-40B4-BE49-F238E27FC236}">
                <a16:creationId xmlns:a16="http://schemas.microsoft.com/office/drawing/2014/main" id="{B08E5BD0-8E67-461B-B922-64413A6BE117}"/>
              </a:ext>
            </a:extLst>
          </p:cNvPr>
          <p:cNvSpPr>
            <a:spLocks noGrp="1"/>
          </p:cNvSpPr>
          <p:nvPr>
            <p:ph type="body" sz="quarter" idx="19"/>
          </p:nvPr>
        </p:nvSpPr>
        <p:spPr>
          <a:xfrm>
            <a:off x="8357924" y="3892110"/>
            <a:ext cx="3017520" cy="1598666"/>
          </a:xfrm>
        </p:spPr>
        <p:txBody>
          <a:bodyPr>
            <a:noAutofit/>
          </a:bodyPr>
          <a:lstStyle>
            <a:lvl1pPr>
              <a:defRPr sz="1400">
                <a:solidFill>
                  <a:schemeClr val="bg1"/>
                </a:solidFill>
              </a:defRPr>
            </a:lvl1pPr>
            <a:lvl2pPr>
              <a:defRPr sz="1200">
                <a:solidFill>
                  <a:schemeClr val="bg1"/>
                </a:solidFill>
              </a:defRPr>
            </a:lvl2pPr>
            <a:lvl3pPr>
              <a:defRPr sz="1050">
                <a:solidFill>
                  <a:schemeClr val="bg1"/>
                </a:solidFill>
              </a:defRPr>
            </a:lvl3pPr>
            <a:lvl4pPr>
              <a:defRPr sz="10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Rectangle 32">
            <a:extLst>
              <a:ext uri="{FF2B5EF4-FFF2-40B4-BE49-F238E27FC236}">
                <a16:creationId xmlns:a16="http://schemas.microsoft.com/office/drawing/2014/main" id="{2A17C328-65EC-49F9-96BC-655F5BDAE853}"/>
              </a:ext>
            </a:extLst>
          </p:cNvPr>
          <p:cNvSpPr/>
          <p:nvPr userDrawn="1"/>
        </p:nvSpPr>
        <p:spPr bwMode="auto">
          <a:xfrm>
            <a:off x="8129756" y="1995370"/>
            <a:ext cx="3473857" cy="1737360"/>
          </a:xfrm>
          <a:prstGeom prst="rect">
            <a:avLst/>
          </a:prstGeom>
          <a:gradFill flip="none" rotWithShape="1">
            <a:gsLst>
              <a:gs pos="100000">
                <a:srgbClr val="8D8C95">
                  <a:alpha val="2745"/>
                </a:srgbClr>
              </a:gs>
              <a:gs pos="0">
                <a:srgbClr val="8D8C95">
                  <a:alpha val="12941"/>
                </a:srgbClr>
              </a:gs>
            </a:gsLst>
            <a:lin ang="16200000" scaled="1"/>
            <a:tileRect/>
          </a:gradFill>
          <a:ln w="6350">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4" name="Picture Placeholder" descr="This photo is a 'placeholder' only. Drag or drop your photo here, or click and tap the center to insert a photo.">
            <a:extLst>
              <a:ext uri="{FF2B5EF4-FFF2-40B4-BE49-F238E27FC236}">
                <a16:creationId xmlns:a16="http://schemas.microsoft.com/office/drawing/2014/main" id="{9E0EE21D-2571-4587-82C6-AF23D68068EF}"/>
              </a:ext>
            </a:extLst>
          </p:cNvPr>
          <p:cNvSpPr>
            <a:spLocks noGrp="1"/>
          </p:cNvSpPr>
          <p:nvPr>
            <p:ph type="pic" sz="quarter" idx="20" hasCustomPrompt="1"/>
          </p:nvPr>
        </p:nvSpPr>
        <p:spPr bwMode="gray">
          <a:xfrm>
            <a:off x="8357924" y="2160718"/>
            <a:ext cx="3017520" cy="1394729"/>
          </a:xfrm>
          <a:pattFill prst="wdUpDiag">
            <a:fgClr>
              <a:schemeClr val="accent1">
                <a:lumMod val="50000"/>
              </a:schemeClr>
            </a:fgClr>
            <a:bgClr>
              <a:schemeClr val="tx2">
                <a:lumMod val="50000"/>
              </a:schemeClr>
            </a:bgClr>
          </a:pattFill>
        </p:spPr>
        <p:txBody>
          <a:bodyPr lIns="0" tIns="180000" rIns="0" bIns="1005840" anchor="ctr" anchorCtr="0">
            <a:noAutofit/>
          </a:bodyPr>
          <a:lstStyle>
            <a:lvl1pPr marL="0" indent="0" algn="ctr">
              <a:lnSpc>
                <a:spcPct val="100000"/>
              </a:lnSpc>
              <a:spcBef>
                <a:spcPts val="0"/>
              </a:spcBef>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0AA714D4-57F9-4476-BAC0-86F4ED06D1EB}"/>
              </a:ext>
            </a:extLst>
          </p:cNvPr>
          <p:cNvSpPr>
            <a:spLocks noGrp="1"/>
          </p:cNvSpPr>
          <p:nvPr>
            <p:ph type="body" sz="quarter" idx="21"/>
          </p:nvPr>
        </p:nvSpPr>
        <p:spPr>
          <a:xfrm>
            <a:off x="588381" y="5812349"/>
            <a:ext cx="11015231" cy="487868"/>
          </a:xfrm>
        </p:spPr>
        <p:txBody>
          <a:bodyPr anchor="ctr" anchorCtr="0">
            <a:noAutofit/>
          </a:bodyPr>
          <a:lstStyle>
            <a:lvl1pPr marL="0" indent="0" algn="ctr">
              <a:buNone/>
              <a:defRPr sz="2800"/>
            </a:lvl1pPr>
            <a:lvl2pPr marL="0" indent="0" algn="ctr">
              <a:buNone/>
              <a:defRPr sz="2800"/>
            </a:lvl2pPr>
            <a:lvl3pPr marL="0" indent="0" algn="ctr">
              <a:buNone/>
              <a:defRPr sz="2800"/>
            </a:lvl3pPr>
            <a:lvl4pPr marL="0" indent="0" algn="ctr">
              <a:buNone/>
              <a:defRPr sz="2800"/>
            </a:lvl4pPr>
            <a:lvl5pPr marL="0" indent="0" algn="ctr">
              <a:buNone/>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3">
            <a:extLst>
              <a:ext uri="{FF2B5EF4-FFF2-40B4-BE49-F238E27FC236}">
                <a16:creationId xmlns:a16="http://schemas.microsoft.com/office/drawing/2014/main" id="{82B82D46-6BE4-4842-99AA-5D585A8411A9}"/>
              </a:ext>
            </a:extLst>
          </p:cNvPr>
          <p:cNvSpPr>
            <a:spLocks noGrp="1"/>
          </p:cNvSpPr>
          <p:nvPr>
            <p:ph type="body" sz="quarter" idx="23" hasCustomPrompt="1"/>
          </p:nvPr>
        </p:nvSpPr>
        <p:spPr>
          <a:xfrm>
            <a:off x="4355901" y="1304926"/>
            <a:ext cx="3473857" cy="690444"/>
          </a:xfrm>
          <a:solidFill>
            <a:srgbClr val="242428"/>
          </a:solidFill>
        </p:spPr>
        <p:txBody>
          <a:bodyPr lIns="72000" tIns="72000" rIns="72000" bIns="72000" anchor="ctr" anchorCtr="0">
            <a:noAutofit/>
          </a:bodyPr>
          <a:lstStyle>
            <a:lvl1pPr marL="0" indent="0" algn="ctr">
              <a:buNone/>
              <a:defRPr sz="1800" b="1">
                <a:solidFill>
                  <a:schemeClr val="bg1"/>
                </a:solidFill>
              </a:defRPr>
            </a:lvl1pPr>
            <a:lvl2pPr marL="0" indent="0" algn="ctr">
              <a:buNone/>
              <a:defRPr sz="1800" b="1">
                <a:solidFill>
                  <a:schemeClr val="bg1"/>
                </a:solidFill>
              </a:defRPr>
            </a:lvl2pPr>
            <a:lvl3pPr marL="0" indent="0" algn="ctr">
              <a:buNone/>
              <a:defRPr sz="1800" b="1">
                <a:solidFill>
                  <a:schemeClr val="bg1"/>
                </a:solidFill>
              </a:defRPr>
            </a:lvl3pPr>
            <a:lvl4pPr marL="0" indent="0" algn="ctr">
              <a:buNone/>
              <a:defRPr sz="1800" b="1">
                <a:solidFill>
                  <a:schemeClr val="bg1"/>
                </a:solidFill>
              </a:defRPr>
            </a:lvl4pPr>
            <a:lvl5pPr marL="0" indent="0" algn="ctr">
              <a:buNone/>
              <a:defRPr sz="1800" b="1">
                <a:solidFill>
                  <a:schemeClr val="bg1"/>
                </a:solidFill>
              </a:defRPr>
            </a:lvl5pPr>
          </a:lstStyle>
          <a:p>
            <a:pPr lvl="0"/>
            <a:r>
              <a:rPr lang="en-US"/>
              <a:t>Click to add heading</a:t>
            </a:r>
          </a:p>
          <a:p>
            <a:pPr lvl="1"/>
            <a:r>
              <a:rPr lang="en-US"/>
              <a:t>Second level</a:t>
            </a:r>
          </a:p>
          <a:p>
            <a:pPr lvl="2"/>
            <a:r>
              <a:rPr lang="en-US"/>
              <a:t>Third level</a:t>
            </a:r>
          </a:p>
          <a:p>
            <a:pPr lvl="3"/>
            <a:r>
              <a:rPr lang="en-US"/>
              <a:t>Fourth level</a:t>
            </a:r>
          </a:p>
          <a:p>
            <a:pPr lvl="4"/>
            <a:r>
              <a:rPr lang="en-US"/>
              <a:t>Fifth level</a:t>
            </a:r>
            <a:endParaRPr lang="en-GB"/>
          </a:p>
        </p:txBody>
      </p:sp>
      <p:sp>
        <p:nvSpPr>
          <p:cNvPr id="37" name="Text Placeholder 3">
            <a:extLst>
              <a:ext uri="{FF2B5EF4-FFF2-40B4-BE49-F238E27FC236}">
                <a16:creationId xmlns:a16="http://schemas.microsoft.com/office/drawing/2014/main" id="{2921C6F5-BAE0-41B0-A919-ABDAF35DADBC}"/>
              </a:ext>
            </a:extLst>
          </p:cNvPr>
          <p:cNvSpPr>
            <a:spLocks noGrp="1"/>
          </p:cNvSpPr>
          <p:nvPr>
            <p:ph type="body" sz="quarter" idx="24" hasCustomPrompt="1"/>
          </p:nvPr>
        </p:nvSpPr>
        <p:spPr>
          <a:xfrm>
            <a:off x="8132925" y="1304926"/>
            <a:ext cx="3473857" cy="690444"/>
          </a:xfrm>
          <a:solidFill>
            <a:srgbClr val="242428"/>
          </a:solidFill>
        </p:spPr>
        <p:txBody>
          <a:bodyPr lIns="72000" tIns="72000" rIns="72000" bIns="72000" anchor="ctr" anchorCtr="0">
            <a:noAutofit/>
          </a:bodyPr>
          <a:lstStyle>
            <a:lvl1pPr marL="0" indent="0" algn="ctr">
              <a:buNone/>
              <a:defRPr sz="1800" b="1">
                <a:solidFill>
                  <a:schemeClr val="bg1"/>
                </a:solidFill>
              </a:defRPr>
            </a:lvl1pPr>
            <a:lvl2pPr marL="0" indent="0" algn="ctr">
              <a:buNone/>
              <a:defRPr sz="1800" b="1">
                <a:solidFill>
                  <a:schemeClr val="bg1"/>
                </a:solidFill>
              </a:defRPr>
            </a:lvl2pPr>
            <a:lvl3pPr marL="0" indent="0" algn="ctr">
              <a:buNone/>
              <a:defRPr sz="1800" b="1">
                <a:solidFill>
                  <a:schemeClr val="bg1"/>
                </a:solidFill>
              </a:defRPr>
            </a:lvl3pPr>
            <a:lvl4pPr marL="0" indent="0" algn="ctr">
              <a:buNone/>
              <a:defRPr sz="1800" b="1">
                <a:solidFill>
                  <a:schemeClr val="bg1"/>
                </a:solidFill>
              </a:defRPr>
            </a:lvl4pPr>
            <a:lvl5pPr marL="0" indent="0" algn="ctr">
              <a:buNone/>
              <a:defRPr sz="1800" b="1">
                <a:solidFill>
                  <a:schemeClr val="bg1"/>
                </a:solidFill>
              </a:defRPr>
            </a:lvl5pPr>
          </a:lstStyle>
          <a:p>
            <a:pPr lvl="0"/>
            <a:r>
              <a:rPr lang="en-US"/>
              <a:t>Click to add heading</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itle 1">
            <a:extLst>
              <a:ext uri="{FF2B5EF4-FFF2-40B4-BE49-F238E27FC236}">
                <a16:creationId xmlns:a16="http://schemas.microsoft.com/office/drawing/2014/main" id="{3C91994A-3654-4C3E-A312-4B73609F510F}"/>
              </a:ext>
            </a:extLst>
          </p:cNvPr>
          <p:cNvSpPr>
            <a:spLocks noGrp="1"/>
          </p:cNvSpPr>
          <p:nvPr>
            <p:ph type="title"/>
          </p:nvPr>
        </p:nvSpPr>
        <p:spPr>
          <a:xfrm>
            <a:off x="588263" y="591790"/>
            <a:ext cx="11018520" cy="430887"/>
          </a:xfrm>
        </p:spPr>
        <p:txBody>
          <a:bodyPr anchor="t"/>
          <a:lstStyle/>
          <a:p>
            <a:r>
              <a:rPr lang="en-US"/>
              <a:t>Click to edit Master title style</a:t>
            </a:r>
          </a:p>
        </p:txBody>
      </p:sp>
    </p:spTree>
    <p:extLst>
      <p:ext uri="{BB962C8B-B14F-4D97-AF65-F5344CB8AC3E}">
        <p14:creationId xmlns:p14="http://schemas.microsoft.com/office/powerpoint/2010/main" val="3297005379"/>
      </p:ext>
    </p:extLst>
  </p:cSld>
  <p:clrMapOvr>
    <a:masterClrMapping/>
  </p:clrMapOvr>
  <p:transition>
    <p:fade/>
  </p:transition>
  <p:extLst>
    <p:ext uri="{DCECCB84-F9BA-43D5-87BE-67443E8EF086}">
      <p15:sldGuideLst xmlns:p15="http://schemas.microsoft.com/office/powerpoint/2012/main">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82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spTree>
      <p:nvGrpSpPr>
        <p:cNvPr id="1" name=""/>
        <p:cNvGrpSpPr/>
        <p:nvPr/>
      </p:nvGrpSpPr>
      <p:grpSpPr>
        <a:xfrm>
          <a:off x="0" y="0"/>
          <a:ext cx="0" cy="0"/>
          <a:chOff x="0" y="0"/>
          <a:chExt cx="0" cy="0"/>
        </a:xfrm>
      </p:grpSpPr>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4582D644-6452-D04E-ACC8-AE775B9DB7B4}"/>
              </a:ext>
            </a:extLst>
          </p:cNvPr>
          <p:cNvSpPr>
            <a:spLocks noGrp="1"/>
          </p:cNvSpPr>
          <p:nvPr>
            <p:ph type="pic" sz="quarter" idx="11" hasCustomPrompt="1"/>
          </p:nvPr>
        </p:nvSpPr>
        <p:spPr bwMode="gray">
          <a:xfrm>
            <a:off x="6857994" y="0"/>
            <a:ext cx="5334006" cy="6858000"/>
          </a:xfrm>
          <a:pattFill prst="wdUpDiag">
            <a:fgClr>
              <a:schemeClr val="accent1">
                <a:lumMod val="50000"/>
              </a:schemeClr>
            </a:fgClr>
            <a:bgClr>
              <a:schemeClr val="tx2">
                <a:lumMod val="50000"/>
              </a:schemeClr>
            </a:bgClr>
          </a:patt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Title 1"/>
          <p:cNvSpPr>
            <a:spLocks noGrp="1"/>
          </p:cNvSpPr>
          <p:nvPr>
            <p:ph type="title" hasCustomPrompt="1"/>
          </p:nvPr>
        </p:nvSpPr>
        <p:spPr>
          <a:xfrm>
            <a:off x="584200" y="2487336"/>
            <a:ext cx="5510213" cy="1046440"/>
          </a:xfrm>
          <a:noFill/>
        </p:spPr>
        <p:txBody>
          <a:bodyPr wrap="square" lIns="0" tIns="0" rIns="0" bIns="0" anchor="b" anchorCtr="0">
            <a:spAutoFit/>
          </a:bodyPr>
          <a:lstStyle>
            <a:lvl1pPr>
              <a:defRPr sz="3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CCEF9816-E4E3-3E43-A0E6-62AA2BBAC2F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84200" y="585787"/>
            <a:ext cx="1227766" cy="292609"/>
          </a:xfrm>
          <a:prstGeom prst="rect">
            <a:avLst/>
          </a:prstGeom>
        </p:spPr>
      </p:pic>
    </p:spTree>
    <p:extLst>
      <p:ext uri="{BB962C8B-B14F-4D97-AF65-F5344CB8AC3E}">
        <p14:creationId xmlns:p14="http://schemas.microsoft.com/office/powerpoint/2010/main" val="654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839">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543640"/>
            <a:ext cx="2532888" cy="1725397"/>
          </a:xfrm>
        </p:spPr>
        <p:txBody>
          <a:bodyPr>
            <a:normAutofit/>
          </a:bodyPr>
          <a:lstStyle>
            <a:lvl1pPr marL="0" indent="0" algn="ctr">
              <a:spcBef>
                <a:spcPts val="0"/>
              </a:spcBef>
              <a:buNone/>
              <a:defRPr sz="16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1815353"/>
            <a:ext cx="2532888" cy="2532888"/>
          </a:xfrm>
          <a:pattFill prst="wdUpDiag">
            <a:fgClr>
              <a:schemeClr val="accent1">
                <a:lumMod val="50000"/>
              </a:schemeClr>
            </a:fgClr>
            <a:bgClr>
              <a:schemeClr val="tx2">
                <a:lumMod val="50000"/>
              </a:schemeClr>
            </a:bgClr>
          </a:pattFill>
        </p:spPr>
        <p:txBody>
          <a:bodyPr lIns="0" tIns="360000" rIns="0" bIns="0" anchor="t" anchorCtr="0">
            <a:noAutofit/>
          </a:bodyPr>
          <a:lstStyle>
            <a:lvl1pPr marL="0" indent="0" algn="ctr">
              <a:lnSpc>
                <a:spcPct val="100000"/>
              </a:lnSpc>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543640"/>
            <a:ext cx="2532888" cy="1725397"/>
          </a:xfrm>
        </p:spPr>
        <p:txBody>
          <a:bodyPr>
            <a:normAutofit/>
          </a:bodyPr>
          <a:lstStyle>
            <a:lvl1pPr marL="0" indent="0" algn="ctr">
              <a:spcBef>
                <a:spcPts val="0"/>
              </a:spcBef>
              <a:buNone/>
              <a:defRPr sz="16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1815353"/>
            <a:ext cx="2532888" cy="2532888"/>
          </a:xfrm>
          <a:pattFill prst="wdUpDiag">
            <a:fgClr>
              <a:schemeClr val="accent1">
                <a:lumMod val="50000"/>
              </a:schemeClr>
            </a:fgClr>
            <a:bgClr>
              <a:schemeClr val="tx2">
                <a:lumMod val="50000"/>
              </a:schemeClr>
            </a:bgClr>
          </a:pattFill>
        </p:spPr>
        <p:txBody>
          <a:bodyPr lIns="0" tIns="360000" rIns="0" bIns="0" anchor="t" anchorCtr="0">
            <a:noAutofit/>
          </a:bodyPr>
          <a:lstStyle>
            <a:lvl1pPr marL="0" indent="0" algn="ctr">
              <a:lnSpc>
                <a:spcPct val="100000"/>
              </a:lnSpc>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543640"/>
            <a:ext cx="2532888" cy="1725397"/>
          </a:xfrm>
        </p:spPr>
        <p:txBody>
          <a:bodyPr>
            <a:normAutofit/>
          </a:bodyPr>
          <a:lstStyle>
            <a:lvl1pPr marL="0" indent="0" algn="ctr">
              <a:spcBef>
                <a:spcPts val="0"/>
              </a:spcBef>
              <a:buNone/>
              <a:defRPr sz="16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1815353"/>
            <a:ext cx="2532888" cy="2532888"/>
          </a:xfrm>
          <a:pattFill prst="wdUpDiag">
            <a:fgClr>
              <a:schemeClr val="accent1">
                <a:lumMod val="50000"/>
              </a:schemeClr>
            </a:fgClr>
            <a:bgClr>
              <a:schemeClr val="tx2">
                <a:lumMod val="50000"/>
              </a:schemeClr>
            </a:bgClr>
          </a:pattFill>
        </p:spPr>
        <p:txBody>
          <a:bodyPr lIns="0" tIns="360000" rIns="0" bIns="0" anchor="t" anchorCtr="0">
            <a:noAutofit/>
          </a:bodyPr>
          <a:lstStyle>
            <a:lvl1pPr marL="0" indent="0" algn="ctr">
              <a:lnSpc>
                <a:spcPct val="100000"/>
              </a:lnSpc>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543640"/>
            <a:ext cx="2532888" cy="1725397"/>
          </a:xfrm>
        </p:spPr>
        <p:txBody>
          <a:bodyPr>
            <a:normAutofit/>
          </a:bodyPr>
          <a:lstStyle>
            <a:lvl1pPr marL="0" indent="0" algn="ctr">
              <a:spcBef>
                <a:spcPts val="0"/>
              </a:spcBef>
              <a:buNone/>
              <a:defRPr sz="16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1815353"/>
            <a:ext cx="2532888" cy="2532888"/>
          </a:xfrm>
          <a:pattFill prst="wdUpDiag">
            <a:fgClr>
              <a:schemeClr val="accent1">
                <a:lumMod val="50000"/>
              </a:schemeClr>
            </a:fgClr>
            <a:bgClr>
              <a:schemeClr val="tx2">
                <a:lumMod val="50000"/>
              </a:schemeClr>
            </a:bgClr>
          </a:pattFill>
        </p:spPr>
        <p:txBody>
          <a:bodyPr lIns="0" tIns="360000" rIns="0" bIns="0" anchor="t" anchorCtr="0">
            <a:noAutofit/>
          </a:bodyPr>
          <a:lstStyle>
            <a:lvl1pPr marL="0" indent="0" algn="ctr">
              <a:lnSpc>
                <a:spcPct val="100000"/>
              </a:lnSpc>
              <a:buNone/>
              <a:defRPr sz="10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D829770F-45CE-4505-A3E9-DB203881F25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85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39"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orecar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A09B8F0-E785-4993-A9CA-BE8D371B2F1C}"/>
              </a:ext>
            </a:extLst>
          </p:cNvPr>
          <p:cNvSpPr/>
          <p:nvPr userDrawn="1"/>
        </p:nvSpPr>
        <p:spPr bwMode="auto">
          <a:xfrm>
            <a:off x="725755" y="1714500"/>
            <a:ext cx="3333483" cy="198120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082FB-3119-4714-B0C0-D572EC975527}"/>
              </a:ext>
            </a:extLst>
          </p:cNvPr>
          <p:cNvSpPr/>
          <p:nvPr userDrawn="1"/>
        </p:nvSpPr>
        <p:spPr bwMode="auto">
          <a:xfrm>
            <a:off x="588263" y="17145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4E020223-B6E5-4A3F-B38B-BD07D5D6594D}"/>
              </a:ext>
            </a:extLst>
          </p:cNvPr>
          <p:cNvSpPr>
            <a:spLocks noGrp="1"/>
          </p:cNvSpPr>
          <p:nvPr>
            <p:ph type="body" sz="quarter" idx="10" hasCustomPrompt="1"/>
          </p:nvPr>
        </p:nvSpPr>
        <p:spPr>
          <a:xfrm>
            <a:off x="927657" y="1856689"/>
            <a:ext cx="425773" cy="677108"/>
          </a:xfrm>
        </p:spPr>
        <p:txBody>
          <a:bodyPr>
            <a:noAutofit/>
          </a:bodyPr>
          <a:lstStyle>
            <a:lvl1pPr marL="0" indent="0">
              <a:buNone/>
              <a:defRPr sz="4400" b="1">
                <a:solidFill>
                  <a:schemeClr val="tx1"/>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a:t>#</a:t>
            </a:r>
            <a:endParaRPr lang="en-GB"/>
          </a:p>
        </p:txBody>
      </p:sp>
      <p:sp>
        <p:nvSpPr>
          <p:cNvPr id="7" name="Text Placeholder 6">
            <a:extLst>
              <a:ext uri="{FF2B5EF4-FFF2-40B4-BE49-F238E27FC236}">
                <a16:creationId xmlns:a16="http://schemas.microsoft.com/office/drawing/2014/main" id="{B52C7966-C4D7-49C0-B78C-2335EC912200}"/>
              </a:ext>
            </a:extLst>
          </p:cNvPr>
          <p:cNvSpPr>
            <a:spLocks noGrp="1"/>
          </p:cNvSpPr>
          <p:nvPr>
            <p:ph type="body" sz="quarter" idx="11" hasCustomPrompt="1"/>
          </p:nvPr>
        </p:nvSpPr>
        <p:spPr>
          <a:xfrm>
            <a:off x="1390443" y="19449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a:t>Click to add heading</a:t>
            </a:r>
            <a:endParaRPr lang="en-GB"/>
          </a:p>
        </p:txBody>
      </p:sp>
      <p:sp>
        <p:nvSpPr>
          <p:cNvPr id="19" name="Text Placeholder 18">
            <a:extLst>
              <a:ext uri="{FF2B5EF4-FFF2-40B4-BE49-F238E27FC236}">
                <a16:creationId xmlns:a16="http://schemas.microsoft.com/office/drawing/2014/main" id="{453DD438-6A23-4472-B641-263CA368D719}"/>
              </a:ext>
            </a:extLst>
          </p:cNvPr>
          <p:cNvSpPr>
            <a:spLocks noGrp="1"/>
          </p:cNvSpPr>
          <p:nvPr>
            <p:ph type="body" sz="quarter" idx="12"/>
          </p:nvPr>
        </p:nvSpPr>
        <p:spPr>
          <a:xfrm>
            <a:off x="1390444" y="26436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Rectangle 19">
            <a:extLst>
              <a:ext uri="{FF2B5EF4-FFF2-40B4-BE49-F238E27FC236}">
                <a16:creationId xmlns:a16="http://schemas.microsoft.com/office/drawing/2014/main" id="{A1976077-CE80-43B8-9EE5-625D9EBF3AFE}"/>
              </a:ext>
            </a:extLst>
          </p:cNvPr>
          <p:cNvSpPr/>
          <p:nvPr userDrawn="1"/>
        </p:nvSpPr>
        <p:spPr bwMode="auto">
          <a:xfrm>
            <a:off x="588263" y="38989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A4A6B61-EF71-4B61-BCE3-366255FDF1EC}"/>
              </a:ext>
            </a:extLst>
          </p:cNvPr>
          <p:cNvSpPr/>
          <p:nvPr userDrawn="1"/>
        </p:nvSpPr>
        <p:spPr bwMode="auto">
          <a:xfrm>
            <a:off x="725755" y="3898900"/>
            <a:ext cx="3333483" cy="198120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40B7D3AE-CE8F-4AFB-89D1-7B9F5309DE17}"/>
              </a:ext>
            </a:extLst>
          </p:cNvPr>
          <p:cNvSpPr>
            <a:spLocks noGrp="1"/>
          </p:cNvSpPr>
          <p:nvPr>
            <p:ph type="body" sz="quarter" idx="13" hasCustomPrompt="1"/>
          </p:nvPr>
        </p:nvSpPr>
        <p:spPr>
          <a:xfrm>
            <a:off x="927657" y="4041089"/>
            <a:ext cx="425773" cy="677108"/>
          </a:xfrm>
        </p:spPr>
        <p:txBody>
          <a:bodyPr>
            <a:noAutofit/>
          </a:bodyPr>
          <a:lstStyle>
            <a:lvl1pPr marL="0" indent="0">
              <a:buNone/>
              <a:defRPr sz="4400" b="1">
                <a:solidFill>
                  <a:schemeClr val="tx1"/>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a:t>#</a:t>
            </a:r>
            <a:endParaRPr lang="en-GB"/>
          </a:p>
        </p:txBody>
      </p:sp>
      <p:sp>
        <p:nvSpPr>
          <p:cNvPr id="23" name="Text Placeholder 6">
            <a:extLst>
              <a:ext uri="{FF2B5EF4-FFF2-40B4-BE49-F238E27FC236}">
                <a16:creationId xmlns:a16="http://schemas.microsoft.com/office/drawing/2014/main" id="{6CF9214B-A0AA-4B6C-B28E-D4EBC5ADE430}"/>
              </a:ext>
            </a:extLst>
          </p:cNvPr>
          <p:cNvSpPr>
            <a:spLocks noGrp="1"/>
          </p:cNvSpPr>
          <p:nvPr>
            <p:ph type="body" sz="quarter" idx="14" hasCustomPrompt="1"/>
          </p:nvPr>
        </p:nvSpPr>
        <p:spPr>
          <a:xfrm>
            <a:off x="1390443" y="41293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a:t>Click to add heading</a:t>
            </a:r>
            <a:endParaRPr lang="en-GB"/>
          </a:p>
        </p:txBody>
      </p:sp>
      <p:sp>
        <p:nvSpPr>
          <p:cNvPr id="24" name="Text Placeholder 18">
            <a:extLst>
              <a:ext uri="{FF2B5EF4-FFF2-40B4-BE49-F238E27FC236}">
                <a16:creationId xmlns:a16="http://schemas.microsoft.com/office/drawing/2014/main" id="{C4CC4422-DCB4-43AA-AAD9-BCD5D2AA4B9C}"/>
              </a:ext>
            </a:extLst>
          </p:cNvPr>
          <p:cNvSpPr>
            <a:spLocks noGrp="1"/>
          </p:cNvSpPr>
          <p:nvPr>
            <p:ph type="body" sz="quarter" idx="15"/>
          </p:nvPr>
        </p:nvSpPr>
        <p:spPr>
          <a:xfrm>
            <a:off x="1390444" y="48280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Rectangle 24">
            <a:extLst>
              <a:ext uri="{FF2B5EF4-FFF2-40B4-BE49-F238E27FC236}">
                <a16:creationId xmlns:a16="http://schemas.microsoft.com/office/drawing/2014/main" id="{A4805574-3B72-481E-A744-EA088066496F}"/>
              </a:ext>
            </a:extLst>
          </p:cNvPr>
          <p:cNvSpPr/>
          <p:nvPr userDrawn="1"/>
        </p:nvSpPr>
        <p:spPr bwMode="auto">
          <a:xfrm>
            <a:off x="4493592" y="1714500"/>
            <a:ext cx="3333483" cy="198120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8BB8D822-4AF5-4132-A5BC-447AFB46D9A1}"/>
              </a:ext>
            </a:extLst>
          </p:cNvPr>
          <p:cNvSpPr/>
          <p:nvPr userDrawn="1"/>
        </p:nvSpPr>
        <p:spPr bwMode="auto">
          <a:xfrm>
            <a:off x="4356100" y="17145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885CB766-3BA7-4C6E-981C-12B89BBC0EB7}"/>
              </a:ext>
            </a:extLst>
          </p:cNvPr>
          <p:cNvSpPr>
            <a:spLocks noGrp="1"/>
          </p:cNvSpPr>
          <p:nvPr>
            <p:ph type="body" sz="quarter" idx="16" hasCustomPrompt="1"/>
          </p:nvPr>
        </p:nvSpPr>
        <p:spPr>
          <a:xfrm>
            <a:off x="4695494" y="1856689"/>
            <a:ext cx="425773" cy="677108"/>
          </a:xfrm>
        </p:spPr>
        <p:txBody>
          <a:bodyPr>
            <a:noAutofit/>
          </a:bodyPr>
          <a:lstStyle>
            <a:lvl1pPr marL="0" indent="0">
              <a:buNone/>
              <a:defRPr sz="4400" b="1">
                <a:solidFill>
                  <a:schemeClr val="tx1"/>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a:t>#</a:t>
            </a:r>
            <a:endParaRPr lang="en-GB"/>
          </a:p>
        </p:txBody>
      </p:sp>
      <p:sp>
        <p:nvSpPr>
          <p:cNvPr id="28" name="Text Placeholder 6">
            <a:extLst>
              <a:ext uri="{FF2B5EF4-FFF2-40B4-BE49-F238E27FC236}">
                <a16:creationId xmlns:a16="http://schemas.microsoft.com/office/drawing/2014/main" id="{8844DE8E-38F4-4A62-9864-CF5DC11D85AD}"/>
              </a:ext>
            </a:extLst>
          </p:cNvPr>
          <p:cNvSpPr>
            <a:spLocks noGrp="1"/>
          </p:cNvSpPr>
          <p:nvPr>
            <p:ph type="body" sz="quarter" idx="17" hasCustomPrompt="1"/>
          </p:nvPr>
        </p:nvSpPr>
        <p:spPr>
          <a:xfrm>
            <a:off x="5158280" y="19449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a:t>Click to add heading</a:t>
            </a:r>
            <a:endParaRPr lang="en-GB"/>
          </a:p>
        </p:txBody>
      </p:sp>
      <p:sp>
        <p:nvSpPr>
          <p:cNvPr id="29" name="Text Placeholder 18">
            <a:extLst>
              <a:ext uri="{FF2B5EF4-FFF2-40B4-BE49-F238E27FC236}">
                <a16:creationId xmlns:a16="http://schemas.microsoft.com/office/drawing/2014/main" id="{D1DCB16E-3178-4977-908B-DCB9D5BE6598}"/>
              </a:ext>
            </a:extLst>
          </p:cNvPr>
          <p:cNvSpPr>
            <a:spLocks noGrp="1"/>
          </p:cNvSpPr>
          <p:nvPr>
            <p:ph type="body" sz="quarter" idx="18"/>
          </p:nvPr>
        </p:nvSpPr>
        <p:spPr>
          <a:xfrm>
            <a:off x="5158281" y="26436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Rectangle 29">
            <a:extLst>
              <a:ext uri="{FF2B5EF4-FFF2-40B4-BE49-F238E27FC236}">
                <a16:creationId xmlns:a16="http://schemas.microsoft.com/office/drawing/2014/main" id="{C3833F72-DCBA-4AB2-B21A-B550376D8C87}"/>
              </a:ext>
            </a:extLst>
          </p:cNvPr>
          <p:cNvSpPr/>
          <p:nvPr userDrawn="1"/>
        </p:nvSpPr>
        <p:spPr bwMode="auto">
          <a:xfrm>
            <a:off x="4502417" y="3898900"/>
            <a:ext cx="3333483" cy="198120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14259E61-6078-44AA-A8F7-193579B7AE28}"/>
              </a:ext>
            </a:extLst>
          </p:cNvPr>
          <p:cNvSpPr/>
          <p:nvPr userDrawn="1"/>
        </p:nvSpPr>
        <p:spPr bwMode="auto">
          <a:xfrm>
            <a:off x="4364925" y="38989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4">
            <a:extLst>
              <a:ext uri="{FF2B5EF4-FFF2-40B4-BE49-F238E27FC236}">
                <a16:creationId xmlns:a16="http://schemas.microsoft.com/office/drawing/2014/main" id="{E4A82533-F2BF-4E0A-BA3B-0430252D7581}"/>
              </a:ext>
            </a:extLst>
          </p:cNvPr>
          <p:cNvSpPr>
            <a:spLocks noGrp="1"/>
          </p:cNvSpPr>
          <p:nvPr>
            <p:ph type="body" sz="quarter" idx="19" hasCustomPrompt="1"/>
          </p:nvPr>
        </p:nvSpPr>
        <p:spPr>
          <a:xfrm>
            <a:off x="4704319" y="4041089"/>
            <a:ext cx="425773" cy="677108"/>
          </a:xfrm>
        </p:spPr>
        <p:txBody>
          <a:bodyPr>
            <a:noAutofit/>
          </a:bodyPr>
          <a:lstStyle>
            <a:lvl1pPr marL="0" indent="0">
              <a:buNone/>
              <a:defRPr sz="4400" b="1">
                <a:solidFill>
                  <a:schemeClr val="tx1"/>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a:t>#</a:t>
            </a:r>
            <a:endParaRPr lang="en-GB"/>
          </a:p>
        </p:txBody>
      </p:sp>
      <p:sp>
        <p:nvSpPr>
          <p:cNvPr id="33" name="Text Placeholder 6">
            <a:extLst>
              <a:ext uri="{FF2B5EF4-FFF2-40B4-BE49-F238E27FC236}">
                <a16:creationId xmlns:a16="http://schemas.microsoft.com/office/drawing/2014/main" id="{B3A0E84D-D831-421C-9A30-9491AAAF8088}"/>
              </a:ext>
            </a:extLst>
          </p:cNvPr>
          <p:cNvSpPr>
            <a:spLocks noGrp="1"/>
          </p:cNvSpPr>
          <p:nvPr>
            <p:ph type="body" sz="quarter" idx="20" hasCustomPrompt="1"/>
          </p:nvPr>
        </p:nvSpPr>
        <p:spPr>
          <a:xfrm>
            <a:off x="5167105" y="41293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a:t>Click to add heading</a:t>
            </a:r>
            <a:endParaRPr lang="en-GB"/>
          </a:p>
        </p:txBody>
      </p:sp>
      <p:sp>
        <p:nvSpPr>
          <p:cNvPr id="34" name="Text Placeholder 18">
            <a:extLst>
              <a:ext uri="{FF2B5EF4-FFF2-40B4-BE49-F238E27FC236}">
                <a16:creationId xmlns:a16="http://schemas.microsoft.com/office/drawing/2014/main" id="{BCDABBF1-093E-49D4-A19B-3B845261213D}"/>
              </a:ext>
            </a:extLst>
          </p:cNvPr>
          <p:cNvSpPr>
            <a:spLocks noGrp="1"/>
          </p:cNvSpPr>
          <p:nvPr>
            <p:ph type="body" sz="quarter" idx="21"/>
          </p:nvPr>
        </p:nvSpPr>
        <p:spPr>
          <a:xfrm>
            <a:off x="5167106" y="48280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Rectangle 34">
            <a:extLst>
              <a:ext uri="{FF2B5EF4-FFF2-40B4-BE49-F238E27FC236}">
                <a16:creationId xmlns:a16="http://schemas.microsoft.com/office/drawing/2014/main" id="{34FBA965-A892-4051-B1FD-FD4306CA19AF}"/>
              </a:ext>
            </a:extLst>
          </p:cNvPr>
          <p:cNvSpPr/>
          <p:nvPr userDrawn="1"/>
        </p:nvSpPr>
        <p:spPr bwMode="auto">
          <a:xfrm>
            <a:off x="8275905" y="1714500"/>
            <a:ext cx="3333483" cy="198120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F6BE5E53-DE80-4281-9FEC-7ACDD1067819}"/>
              </a:ext>
            </a:extLst>
          </p:cNvPr>
          <p:cNvSpPr/>
          <p:nvPr userDrawn="1"/>
        </p:nvSpPr>
        <p:spPr bwMode="auto">
          <a:xfrm>
            <a:off x="8138413" y="17145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4">
            <a:extLst>
              <a:ext uri="{FF2B5EF4-FFF2-40B4-BE49-F238E27FC236}">
                <a16:creationId xmlns:a16="http://schemas.microsoft.com/office/drawing/2014/main" id="{4C1E6F08-6F2F-4B8B-9D87-C030E94DF10E}"/>
              </a:ext>
            </a:extLst>
          </p:cNvPr>
          <p:cNvSpPr>
            <a:spLocks noGrp="1"/>
          </p:cNvSpPr>
          <p:nvPr>
            <p:ph type="body" sz="quarter" idx="22" hasCustomPrompt="1"/>
          </p:nvPr>
        </p:nvSpPr>
        <p:spPr>
          <a:xfrm>
            <a:off x="8477807" y="1856689"/>
            <a:ext cx="425773" cy="677108"/>
          </a:xfrm>
        </p:spPr>
        <p:txBody>
          <a:bodyPr>
            <a:noAutofit/>
          </a:bodyPr>
          <a:lstStyle>
            <a:lvl1pPr marL="0" indent="0">
              <a:buNone/>
              <a:defRPr sz="4400" b="1">
                <a:solidFill>
                  <a:schemeClr val="tx1"/>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a:t>#</a:t>
            </a:r>
            <a:endParaRPr lang="en-GB"/>
          </a:p>
        </p:txBody>
      </p:sp>
      <p:sp>
        <p:nvSpPr>
          <p:cNvPr id="38" name="Text Placeholder 6">
            <a:extLst>
              <a:ext uri="{FF2B5EF4-FFF2-40B4-BE49-F238E27FC236}">
                <a16:creationId xmlns:a16="http://schemas.microsoft.com/office/drawing/2014/main" id="{2D06001F-6138-4D6F-A243-7FFE1D81CCE8}"/>
              </a:ext>
            </a:extLst>
          </p:cNvPr>
          <p:cNvSpPr>
            <a:spLocks noGrp="1"/>
          </p:cNvSpPr>
          <p:nvPr>
            <p:ph type="body" sz="quarter" idx="23" hasCustomPrompt="1"/>
          </p:nvPr>
        </p:nvSpPr>
        <p:spPr>
          <a:xfrm>
            <a:off x="8940593" y="19449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a:t>Click to add heading</a:t>
            </a:r>
            <a:endParaRPr lang="en-GB"/>
          </a:p>
        </p:txBody>
      </p:sp>
      <p:sp>
        <p:nvSpPr>
          <p:cNvPr id="39" name="Text Placeholder 18">
            <a:extLst>
              <a:ext uri="{FF2B5EF4-FFF2-40B4-BE49-F238E27FC236}">
                <a16:creationId xmlns:a16="http://schemas.microsoft.com/office/drawing/2014/main" id="{7841B3D9-6CC3-427F-B428-8C3FDE4BE069}"/>
              </a:ext>
            </a:extLst>
          </p:cNvPr>
          <p:cNvSpPr>
            <a:spLocks noGrp="1"/>
          </p:cNvSpPr>
          <p:nvPr>
            <p:ph type="body" sz="quarter" idx="24"/>
          </p:nvPr>
        </p:nvSpPr>
        <p:spPr>
          <a:xfrm>
            <a:off x="8940594" y="26436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0" name="Rectangle 39">
            <a:extLst>
              <a:ext uri="{FF2B5EF4-FFF2-40B4-BE49-F238E27FC236}">
                <a16:creationId xmlns:a16="http://schemas.microsoft.com/office/drawing/2014/main" id="{441224F9-6A4C-4C65-8E42-6E3D85470B57}"/>
              </a:ext>
            </a:extLst>
          </p:cNvPr>
          <p:cNvSpPr/>
          <p:nvPr userDrawn="1"/>
        </p:nvSpPr>
        <p:spPr bwMode="auto">
          <a:xfrm>
            <a:off x="8270254" y="3895725"/>
            <a:ext cx="3333483" cy="198120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A2903A56-607B-4490-BE1F-86412530286F}"/>
              </a:ext>
            </a:extLst>
          </p:cNvPr>
          <p:cNvSpPr/>
          <p:nvPr userDrawn="1"/>
        </p:nvSpPr>
        <p:spPr bwMode="auto">
          <a:xfrm>
            <a:off x="8132762" y="3895725"/>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 Placeholder 4">
            <a:extLst>
              <a:ext uri="{FF2B5EF4-FFF2-40B4-BE49-F238E27FC236}">
                <a16:creationId xmlns:a16="http://schemas.microsoft.com/office/drawing/2014/main" id="{DE7C2246-8982-4ECB-88AC-EB1C473C2B55}"/>
              </a:ext>
            </a:extLst>
          </p:cNvPr>
          <p:cNvSpPr>
            <a:spLocks noGrp="1"/>
          </p:cNvSpPr>
          <p:nvPr>
            <p:ph type="body" sz="quarter" idx="25" hasCustomPrompt="1"/>
          </p:nvPr>
        </p:nvSpPr>
        <p:spPr>
          <a:xfrm>
            <a:off x="8472156" y="4037914"/>
            <a:ext cx="425773" cy="677108"/>
          </a:xfrm>
        </p:spPr>
        <p:txBody>
          <a:bodyPr>
            <a:noAutofit/>
          </a:bodyPr>
          <a:lstStyle>
            <a:lvl1pPr marL="0" indent="0">
              <a:buNone/>
              <a:defRPr sz="4400" b="1">
                <a:solidFill>
                  <a:schemeClr val="tx1"/>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a:t>#</a:t>
            </a:r>
            <a:endParaRPr lang="en-GB"/>
          </a:p>
        </p:txBody>
      </p:sp>
      <p:sp>
        <p:nvSpPr>
          <p:cNvPr id="43" name="Text Placeholder 6">
            <a:extLst>
              <a:ext uri="{FF2B5EF4-FFF2-40B4-BE49-F238E27FC236}">
                <a16:creationId xmlns:a16="http://schemas.microsoft.com/office/drawing/2014/main" id="{709DFA2F-B194-435C-9191-8090148D15FA}"/>
              </a:ext>
            </a:extLst>
          </p:cNvPr>
          <p:cNvSpPr>
            <a:spLocks noGrp="1"/>
          </p:cNvSpPr>
          <p:nvPr>
            <p:ph type="body" sz="quarter" idx="26" hasCustomPrompt="1"/>
          </p:nvPr>
        </p:nvSpPr>
        <p:spPr>
          <a:xfrm>
            <a:off x="8934942" y="4126196"/>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a:t>Click to add heading</a:t>
            </a:r>
            <a:endParaRPr lang="en-GB"/>
          </a:p>
        </p:txBody>
      </p:sp>
      <p:sp>
        <p:nvSpPr>
          <p:cNvPr id="44" name="Text Placeholder 18">
            <a:extLst>
              <a:ext uri="{FF2B5EF4-FFF2-40B4-BE49-F238E27FC236}">
                <a16:creationId xmlns:a16="http://schemas.microsoft.com/office/drawing/2014/main" id="{66A57C42-7CBF-4742-80C3-46C15991F8E9}"/>
              </a:ext>
            </a:extLst>
          </p:cNvPr>
          <p:cNvSpPr>
            <a:spLocks noGrp="1"/>
          </p:cNvSpPr>
          <p:nvPr>
            <p:ph type="body" sz="quarter" idx="27"/>
          </p:nvPr>
        </p:nvSpPr>
        <p:spPr>
          <a:xfrm>
            <a:off x="8934943" y="4824844"/>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108E6D12-E7E5-4852-90CA-46E41D32C7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6365264"/>
      </p:ext>
    </p:extLst>
  </p:cSld>
  <p:clrMapOvr>
    <a:masterClrMapping/>
  </p:clrMapOvr>
  <p:transition>
    <p:fade/>
  </p:transition>
  <p:extLst>
    <p:ext uri="{DCECCB84-F9BA-43D5-87BE-67443E8EF086}">
      <p15:sldGuideLst xmlns:p15="http://schemas.microsoft.com/office/powerpoint/2012/main">
        <p15:guide id="3" orient="horz" pos="3702" userDrawn="1">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1071" userDrawn="1">
          <p15:clr>
            <a:srgbClr val="5ACBF0"/>
          </p15:clr>
        </p15:guide>
        <p15:guide id="11" orient="horz" pos="245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normAutofit/>
          </a:bodyPr>
          <a:lstStyle>
            <a:lvl1pPr marL="0" indent="0">
              <a:buFontTx/>
              <a:buNone/>
              <a:defRPr sz="18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pattFill prst="wdUpDiag">
            <a:fgClr>
              <a:schemeClr val="accent1">
                <a:lumMod val="50000"/>
              </a:schemeClr>
            </a:fgClr>
            <a:bgClr>
              <a:schemeClr val="tx2">
                <a:lumMod val="50000"/>
              </a:schemeClr>
            </a:bgClr>
          </a:pattFill>
        </p:spPr>
        <p:txBody>
          <a:bodyPr tIns="720000" bIns="1005840" anchor="t" anchorCtr="0">
            <a:noAutofit/>
          </a:bodyPr>
          <a:lstStyle>
            <a:lvl1pPr marL="0" indent="0" algn="ctr">
              <a:buNone/>
              <a:defRPr sz="1200" b="1">
                <a:solidFill>
                  <a:srgbClr val="FFFFFF"/>
                </a:solidFill>
              </a:defRPr>
            </a:lvl1pPr>
          </a:lstStyle>
          <a:p>
            <a:r>
              <a:rPr lang="en-US"/>
              <a:t>Drag &amp; drop a</a:t>
            </a:r>
            <a:br>
              <a:rPr lang="en-US"/>
            </a:br>
            <a:r>
              <a:rPr lang="en-US"/>
              <a:t>screenshot here</a:t>
            </a:r>
            <a:br>
              <a:rPr lang="en-US"/>
            </a:br>
            <a:r>
              <a:rPr lang="en-US"/>
              <a:t>or click or tap icon</a:t>
            </a:r>
            <a:br>
              <a:rPr lang="en-US"/>
            </a:br>
            <a:r>
              <a:rPr lang="en-US"/>
              <a:t>below to insert</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131029"/>
            <a:ext cx="3468956" cy="861774"/>
          </a:xfrm>
        </p:spPr>
        <p:txBody>
          <a:bodyPr anchor="t"/>
          <a:lstStyle>
            <a:lvl1pPr>
              <a:defRPr sz="28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131028"/>
            <a:ext cx="6961188" cy="3980641"/>
          </a:xfrm>
        </p:spPr>
        <p:txBody>
          <a:bodyPr>
            <a:normAutofit/>
          </a:bodyPr>
          <a:lstStyle>
            <a:lvl1pPr marL="320040" indent="-320040">
              <a:spcAft>
                <a:spcPts val="1200"/>
              </a:spcAft>
              <a:buFont typeface="+mj-lt"/>
              <a:buAutoNum type="arabicPeriod"/>
              <a:defRPr sz="20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842902"/>
            <a:ext cx="3477325" cy="0"/>
          </a:xfrm>
          <a:prstGeom prst="line">
            <a:avLst/>
          </a:prstGeom>
          <a:ln w="63500">
            <a:solidFill>
              <a:schemeClr val="accent1">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842902"/>
            <a:ext cx="6961188" cy="0"/>
          </a:xfrm>
          <a:prstGeom prst="line">
            <a:avLst/>
          </a:prstGeom>
          <a:ln w="635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9" orient="horz" pos="1271">
          <p15:clr>
            <a:srgbClr val="5ACBF0"/>
          </p15:clr>
        </p15:guide>
        <p15:guide id="33" pos="292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7"/>
            <a:ext cx="3182027" cy="5683249"/>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292099"/>
            <a:ext cx="6667500" cy="597693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264940"/>
            <a:ext cx="0" cy="2059178"/>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A2802B-E53E-DE2F-F004-C87A3E6C68D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899010" y="3177856"/>
            <a:ext cx="2727281" cy="649982"/>
          </a:xfrm>
          <a:prstGeom prst="rect">
            <a:avLst/>
          </a:prstGeom>
        </p:spPr>
      </p:pic>
      <p:sp>
        <p:nvSpPr>
          <p:cNvPr id="8" name="Text Placeholder 4">
            <a:extLst>
              <a:ext uri="{FF2B5EF4-FFF2-40B4-BE49-F238E27FC236}">
                <a16:creationId xmlns:a16="http://schemas.microsoft.com/office/drawing/2014/main" id="{37179CAA-7E14-18FA-D488-C772A909D1A4}"/>
              </a:ext>
            </a:extLst>
          </p:cNvPr>
          <p:cNvSpPr>
            <a:spLocks noGrp="1"/>
          </p:cNvSpPr>
          <p:nvPr>
            <p:ph type="body" sz="quarter" idx="13" hasCustomPrompt="1"/>
          </p:nvPr>
        </p:nvSpPr>
        <p:spPr>
          <a:xfrm>
            <a:off x="585216" y="3680069"/>
            <a:ext cx="718036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Speaker name</a:t>
            </a:r>
          </a:p>
        </p:txBody>
      </p:sp>
      <p:sp>
        <p:nvSpPr>
          <p:cNvPr id="10" name="Title 1">
            <a:extLst>
              <a:ext uri="{FF2B5EF4-FFF2-40B4-BE49-F238E27FC236}">
                <a16:creationId xmlns:a16="http://schemas.microsoft.com/office/drawing/2014/main" id="{C84B6F08-BC59-2EF3-5DC2-EF289F453945}"/>
              </a:ext>
            </a:extLst>
          </p:cNvPr>
          <p:cNvSpPr>
            <a:spLocks noGrp="1"/>
          </p:cNvSpPr>
          <p:nvPr>
            <p:ph type="title" hasCustomPrompt="1"/>
          </p:nvPr>
        </p:nvSpPr>
        <p:spPr>
          <a:xfrm>
            <a:off x="585216" y="3104745"/>
            <a:ext cx="7180360"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872" userDrawn="1">
          <p15:clr>
            <a:srgbClr val="5ACBF0"/>
          </p15:clr>
        </p15:guide>
        <p15:guide id="4" orient="horz" pos="2364"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Demo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9C8DC4-C1F0-82AC-370B-B9BD89BDCCD3}"/>
              </a:ext>
            </a:extLst>
          </p:cNvPr>
          <p:cNvSpPr>
            <a:spLocks noGrp="1"/>
          </p:cNvSpPr>
          <p:nvPr>
            <p:ph type="title"/>
          </p:nvPr>
        </p:nvSpPr>
        <p:spPr>
          <a:xfrm>
            <a:off x="603379" y="3200400"/>
            <a:ext cx="10997217" cy="1933360"/>
          </a:xfrm>
        </p:spPr>
        <p:txBody>
          <a:bodyPr anchor="b">
            <a:noAutofit/>
          </a:bodyPr>
          <a:lstStyle>
            <a:lvl1pPr>
              <a:defRPr sz="4000" spc="-20" baseline="0"/>
            </a:lvl1pPr>
          </a:lstStyle>
          <a:p>
            <a:r>
              <a:rPr lang="en-US"/>
              <a:t>Click to edit Master title style</a:t>
            </a:r>
            <a:endParaRPr/>
          </a:p>
        </p:txBody>
      </p:sp>
      <p:sp>
        <p:nvSpPr>
          <p:cNvPr id="9" name="Text Placeholder 9">
            <a:extLst>
              <a:ext uri="{FF2B5EF4-FFF2-40B4-BE49-F238E27FC236}">
                <a16:creationId xmlns:a16="http://schemas.microsoft.com/office/drawing/2014/main" id="{A2CE2AF8-382D-16AD-B30D-3668C415DB42}"/>
              </a:ext>
            </a:extLst>
          </p:cNvPr>
          <p:cNvSpPr>
            <a:spLocks noGrp="1"/>
          </p:cNvSpPr>
          <p:nvPr>
            <p:ph type="body" sz="quarter" idx="14"/>
          </p:nvPr>
        </p:nvSpPr>
        <p:spPr>
          <a:xfrm>
            <a:off x="603380" y="5230505"/>
            <a:ext cx="10997217" cy="1231710"/>
          </a:xfrm>
        </p:spPr>
        <p:txBody>
          <a:bodyPr>
            <a:noAutofit/>
          </a:bodyPr>
          <a:lstStyle>
            <a:lvl1pPr marL="0" indent="0">
              <a:spcBef>
                <a:spcPts val="0"/>
              </a:spcBef>
              <a:buFontTx/>
              <a:buNone/>
              <a:defRPr sz="3200">
                <a:solidFill>
                  <a:schemeClr val="tx2">
                    <a:lumMod val="60000"/>
                    <a:lumOff val="40000"/>
                  </a:schemeClr>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pic>
        <p:nvPicPr>
          <p:cNvPr id="10" name="Picture 9">
            <a:extLst>
              <a:ext uri="{FF2B5EF4-FFF2-40B4-BE49-F238E27FC236}">
                <a16:creationId xmlns:a16="http://schemas.microsoft.com/office/drawing/2014/main" id="{A20BC915-575B-40EE-EBE5-8E4CCE3EE2A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84199" y="789515"/>
            <a:ext cx="2302302" cy="548700"/>
          </a:xfrm>
          <a:prstGeom prst="rect">
            <a:avLst/>
          </a:prstGeom>
        </p:spPr>
      </p:pic>
    </p:spTree>
    <p:extLst>
      <p:ext uri="{BB962C8B-B14F-4D97-AF65-F5344CB8AC3E}">
        <p14:creationId xmlns:p14="http://schemas.microsoft.com/office/powerpoint/2010/main" val="358851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872" userDrawn="1">
          <p15:clr>
            <a:srgbClr val="5ACBF0"/>
          </p15:clr>
        </p15:guide>
        <p15:guide id="4" orient="horz" pos="2364"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4829522"/>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marL="346553" indent="0">
              <a:buNone/>
              <a:defRPr sz="1800">
                <a:solidFill>
                  <a:schemeClr val="tx1"/>
                </a:solidFill>
                <a:latin typeface="Consolas" panose="020B0609020204030204" pitchFamily="49" charset="0"/>
                <a:cs typeface="Consolas" panose="020B0609020204030204" pitchFamily="49" charset="0"/>
              </a:defRPr>
            </a:lvl2pPr>
            <a:lvl3pPr marL="584607" indent="0">
              <a:buNone/>
              <a:defRPr sz="1600">
                <a:solidFill>
                  <a:schemeClr val="tx1"/>
                </a:solidFill>
                <a:latin typeface="Consolas" panose="020B0609020204030204" pitchFamily="49" charset="0"/>
                <a:cs typeface="Consolas" panose="020B0609020204030204" pitchFamily="49" charset="0"/>
              </a:defRPr>
            </a:lvl3pPr>
            <a:lvl4pPr marL="814563" indent="0">
              <a:buNone/>
              <a:defRPr sz="1400">
                <a:solidFill>
                  <a:schemeClr val="tx1"/>
                </a:solidFill>
                <a:latin typeface="Consolas" panose="020B0609020204030204" pitchFamily="49" charset="0"/>
                <a:cs typeface="Consolas" panose="020B0609020204030204" pitchFamily="49" charset="0"/>
              </a:defRPr>
            </a:lvl4pPr>
            <a:lvl5pPr marL="1050997" indent="0">
              <a:buNone/>
              <a:defRPr sz="1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2" orient="horz" pos="90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claimer and Attrib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BCE27-18A9-4B58-967D-F414D11BC8DA}"/>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9682BFC-72AD-43B8-82AA-B9CAA5B851A1}"/>
              </a:ext>
            </a:extLst>
          </p:cNvPr>
          <p:cNvSpPr>
            <a:spLocks noGrp="1"/>
          </p:cNvSpPr>
          <p:nvPr>
            <p:ph type="body" sz="quarter" idx="10"/>
          </p:nvPr>
        </p:nvSpPr>
        <p:spPr>
          <a:xfrm>
            <a:off x="588963" y="1436688"/>
            <a:ext cx="11020425" cy="4829175"/>
          </a:xfrm>
        </p:spPr>
        <p:txBody>
          <a:bodyPr/>
          <a:lstStyle>
            <a:lvl1pPr marL="0" indent="0">
              <a:buNone/>
              <a:defRPr sz="1100"/>
            </a:lvl1pPr>
            <a:lvl2pPr marL="228600" indent="0">
              <a:buNone/>
              <a:defRPr sz="1100"/>
            </a:lvl2pPr>
            <a:lvl3pPr marL="457200" indent="0">
              <a:buNone/>
              <a:defRPr sz="1100"/>
            </a:lvl3pPr>
            <a:lvl4pPr marL="661988" indent="0">
              <a:buNone/>
              <a:defRPr sz="1100"/>
            </a:lvl4pPr>
            <a:lvl5pPr marL="855663"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42743"/>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ockup Slide with Picture">
    <p:spTree>
      <p:nvGrpSpPr>
        <p:cNvPr id="1" name=""/>
        <p:cNvGrpSpPr/>
        <p:nvPr/>
      </p:nvGrpSpPr>
      <p:grpSpPr>
        <a:xfrm>
          <a:off x="0" y="0"/>
          <a:ext cx="0" cy="0"/>
          <a:chOff x="0" y="0"/>
          <a:chExt cx="0" cy="0"/>
        </a:xfrm>
      </p:grpSpPr>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4582D644-6452-D04E-ACC8-AE775B9DB7B4}"/>
              </a:ext>
            </a:extLst>
          </p:cNvPr>
          <p:cNvSpPr>
            <a:spLocks noGrp="1"/>
          </p:cNvSpPr>
          <p:nvPr>
            <p:ph type="pic" sz="quarter" idx="11" hasCustomPrompt="1"/>
          </p:nvPr>
        </p:nvSpPr>
        <p:spPr bwMode="gray">
          <a:xfrm>
            <a:off x="6857994" y="0"/>
            <a:ext cx="5334006" cy="6858000"/>
          </a:xfrm>
          <a:pattFill prst="wdUpDiag">
            <a:fgClr>
              <a:schemeClr val="accent1">
                <a:lumMod val="50000"/>
              </a:schemeClr>
            </a:fgClr>
            <a:bgClr>
              <a:schemeClr val="tx2">
                <a:lumMod val="50000"/>
              </a:schemeClr>
            </a:bgClr>
          </a:patt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Picture 6">
            <a:extLst>
              <a:ext uri="{FF2B5EF4-FFF2-40B4-BE49-F238E27FC236}">
                <a16:creationId xmlns:a16="http://schemas.microsoft.com/office/drawing/2014/main" id="{CCEF9816-E4E3-3E43-A0E6-62AA2BBAC2F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84200" y="585787"/>
            <a:ext cx="1227766" cy="292609"/>
          </a:xfrm>
          <a:prstGeom prst="rect">
            <a:avLst/>
          </a:prstGeom>
        </p:spPr>
      </p:pic>
    </p:spTree>
    <p:extLst>
      <p:ext uri="{BB962C8B-B14F-4D97-AF65-F5344CB8AC3E}">
        <p14:creationId xmlns:p14="http://schemas.microsoft.com/office/powerpoint/2010/main" val="49191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839">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6" name="Rectangle 5" descr="{&quot;templafy&quot;:{&quot;binding&quot;:&quot;{{Form.Footer}}&quot;,&quot;type&quot;:&quot;text&quot;}}">
            <a:extLst>
              <a:ext uri="{FF2B5EF4-FFF2-40B4-BE49-F238E27FC236}">
                <a16:creationId xmlns:a16="http://schemas.microsoft.com/office/drawing/2014/main" id="{43334FAC-11C2-4DB4-8249-171553FC7893}"/>
              </a:ext>
            </a:extLst>
          </p:cNvPr>
          <p:cNvSpPr/>
          <p:nvPr userDrawn="1"/>
        </p:nvSpPr>
        <p:spPr bwMode="auto">
          <a:xfrm>
            <a:off x="603380" y="6567862"/>
            <a:ext cx="9000000" cy="161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GB" sz="750" err="1">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9174F148-C6D8-A5D3-5FB2-5637B1F6328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3631447" y="2841633"/>
            <a:ext cx="4929105" cy="1174734"/>
          </a:xfrm>
          <a:prstGeom prst="rect">
            <a:avLst/>
          </a:prstGeom>
        </p:spPr>
      </p:pic>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t"/>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2111"/>
            <a:ext cx="11018838" cy="4836927"/>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5" orient="horz" pos="9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nchor="t"/>
          <a:lstStyle/>
          <a:p>
            <a:r>
              <a:rPr lang="en-US"/>
              <a:t>Click to edit Master title style</a:t>
            </a:r>
          </a:p>
        </p:txBody>
      </p:sp>
      <p:sp>
        <p:nvSpPr>
          <p:cNvPr id="4" name="Text Placeholder 3"/>
          <p:cNvSpPr>
            <a:spLocks noGrp="1"/>
          </p:cNvSpPr>
          <p:nvPr>
            <p:ph type="body" sz="quarter" idx="10"/>
          </p:nvPr>
        </p:nvSpPr>
        <p:spPr>
          <a:xfrm>
            <a:off x="586390" y="1434370"/>
            <a:ext cx="11018520" cy="4831840"/>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2" orient="horz" pos="90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t"/>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3" orient="horz" pos="903" userDrawn="1">
          <p15:clr>
            <a:srgbClr val="5ACBF0"/>
          </p15:clr>
        </p15:guide>
        <p15:guide id="4" pos="3659" userDrawn="1">
          <p15:clr>
            <a:srgbClr val="5ACBF0"/>
          </p15:clr>
        </p15:guide>
        <p15:guide id="5" pos="4021"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B9D8600-6232-EB42-9B16-FE5606C929F1}"/>
              </a:ext>
            </a:extLst>
          </p:cNvPr>
          <p:cNvSpPr>
            <a:spLocks noGrp="1"/>
          </p:cNvSpPr>
          <p:nvPr>
            <p:ph type="title"/>
          </p:nvPr>
        </p:nvSpPr>
        <p:spPr>
          <a:xfrm>
            <a:off x="588263" y="591790"/>
            <a:ext cx="11018520" cy="430887"/>
          </a:xfrm>
        </p:spPr>
        <p:txBody>
          <a:bodyPr anchor="t"/>
          <a:lstStyle/>
          <a:p>
            <a:r>
              <a:rPr lang="en-US"/>
              <a:t>Click to edit Master title style</a:t>
            </a:r>
          </a:p>
        </p:txBody>
      </p:sp>
      <p:sp>
        <p:nvSpPr>
          <p:cNvPr id="5" name="Text Placeholder 3">
            <a:extLst>
              <a:ext uri="{FF2B5EF4-FFF2-40B4-BE49-F238E27FC236}">
                <a16:creationId xmlns:a16="http://schemas.microsoft.com/office/drawing/2014/main" id="{92710BA9-0DC0-4BFB-82CF-4F93C55DEFA1}"/>
              </a:ext>
            </a:extLst>
          </p:cNvPr>
          <p:cNvSpPr>
            <a:spLocks noGrp="1"/>
          </p:cNvSpPr>
          <p:nvPr>
            <p:ph type="body" sz="quarter" idx="12"/>
          </p:nvPr>
        </p:nvSpPr>
        <p:spPr>
          <a:xfrm>
            <a:off x="586390" y="1434370"/>
            <a:ext cx="5209890" cy="4831840"/>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85F674C-7305-447F-8F35-DBBE344126BD}"/>
              </a:ext>
            </a:extLst>
          </p:cNvPr>
          <p:cNvSpPr>
            <a:spLocks noGrp="1"/>
          </p:cNvSpPr>
          <p:nvPr>
            <p:ph type="body" sz="quarter" idx="13"/>
          </p:nvPr>
        </p:nvSpPr>
        <p:spPr>
          <a:xfrm>
            <a:off x="6395720" y="1434370"/>
            <a:ext cx="5209890" cy="4831840"/>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3" orient="horz" pos="904" userDrawn="1">
          <p15:clr>
            <a:srgbClr val="5ACBF0"/>
          </p15:clr>
        </p15:guide>
        <p15:guide id="4" pos="3659" userDrawn="1">
          <p15:clr>
            <a:srgbClr val="5ACBF0"/>
          </p15:clr>
        </p15:guide>
        <p15:guide id="5" pos="4021"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1C41AE-0083-2A44-9A00-206CEB625E13}"/>
              </a:ext>
            </a:extLst>
          </p:cNvPr>
          <p:cNvSpPr>
            <a:spLocks noGrp="1"/>
          </p:cNvSpPr>
          <p:nvPr>
            <p:ph type="title"/>
          </p:nvPr>
        </p:nvSpPr>
        <p:spPr>
          <a:xfrm>
            <a:off x="588263" y="3182778"/>
            <a:ext cx="11018520"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userDrawn="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1992" userDrawn="1">
          <p15:clr>
            <a:srgbClr val="5ACBF0"/>
          </p15:clr>
        </p15:guide>
        <p15:guide id="29" orient="horz" pos="2328"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91790"/>
            <a:ext cx="11018520" cy="430887"/>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483070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96B11974-843F-5942-BA9E-97ADE41C9A58}"/>
              </a:ext>
            </a:extLst>
          </p:cNvPr>
          <p:cNvSpPr txBox="1"/>
          <p:nvPr userDrawn="1"/>
        </p:nvSpPr>
        <p:spPr>
          <a:xfrm>
            <a:off x="18164" y="6538386"/>
            <a:ext cx="3464089" cy="190581"/>
          </a:xfrm>
          <a:prstGeom prst="rect">
            <a:avLst/>
          </a:prstGeom>
          <a:noFill/>
        </p:spPr>
        <p:txBody>
          <a:bodyPr wrap="none" lIns="0" tIns="41029" rIns="0" bIns="41029" rtlCol="0" anchor="ctr">
            <a:spAutoFit/>
          </a:bodyPr>
          <a:lstStyle/>
          <a:p>
            <a:pPr algn="r">
              <a:defRPr/>
            </a:pPr>
            <a:fld id="{B50A2252-0B00-49D0-9A28-2F5CCECF09D1}" type="slidenum">
              <a:rPr lang="en-US" sz="700" kern="1200" cap="none" spc="10" baseline="0" smtClean="0">
                <a:solidFill>
                  <a:schemeClr val="tx1"/>
                </a:solidFill>
                <a:latin typeface="Arial" panose="020B0604020202020204" pitchFamily="34" charset="0"/>
                <a:ea typeface="+mn-ea"/>
                <a:cs typeface="Arial" panose="020B0604020202020204" pitchFamily="34" charset="0"/>
              </a:rPr>
              <a:pPr algn="r">
                <a:defRPr/>
              </a:pPr>
              <a:t>‹#›</a:t>
            </a:fld>
            <a:r>
              <a:rPr lang="en-US" sz="700" kern="1200" cap="none" spc="10" baseline="0" dirty="0">
                <a:solidFill>
                  <a:schemeClr val="tx1"/>
                </a:solidFill>
                <a:latin typeface="Arial" panose="020B0604020202020204" pitchFamily="34" charset="0"/>
                <a:ea typeface="+mn-ea"/>
                <a:cs typeface="Arial" panose="020B0604020202020204" pitchFamily="34" charset="0"/>
              </a:rPr>
              <a:t>  |  China Linux Kernel 2023 |   Xen based GPU virtualization - VirtIO/Passthrough</a:t>
            </a:r>
          </a:p>
        </p:txBody>
      </p:sp>
      <p:sp>
        <p:nvSpPr>
          <p:cNvPr id="50" name="Rectangle 49" descr="{&quot;templafy&quot;:{&quot;binding&quot;:&quot;{{Form.Footer}}&quot;,&quot;type&quot;:&quot;text&quot;}}">
            <a:extLst>
              <a:ext uri="{FF2B5EF4-FFF2-40B4-BE49-F238E27FC236}">
                <a16:creationId xmlns:a16="http://schemas.microsoft.com/office/drawing/2014/main" id="{31FF5E37-9042-4844-B9BE-993B8146017C}"/>
              </a:ext>
            </a:extLst>
          </p:cNvPr>
          <p:cNvSpPr/>
          <p:nvPr userDrawn="1"/>
        </p:nvSpPr>
        <p:spPr bwMode="auto">
          <a:xfrm>
            <a:off x="603380" y="6567862"/>
            <a:ext cx="9000000" cy="161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GB" sz="750" err="1">
              <a:solidFill>
                <a:schemeClr val="tx1"/>
              </a:solidFill>
              <a:ea typeface="Segoe UI" pitchFamily="34" charset="0"/>
              <a:cs typeface="Segoe UI" pitchFamily="34" charset="0"/>
            </a:endParaRPr>
          </a:p>
        </p:txBody>
      </p:sp>
      <p:pic>
        <p:nvPicPr>
          <p:cNvPr id="52" name="Picture 51" descr="A picture containing text, clipart&#10;&#10;Description automatically generated">
            <a:extLst>
              <a:ext uri="{FF2B5EF4-FFF2-40B4-BE49-F238E27FC236}">
                <a16:creationId xmlns:a16="http://schemas.microsoft.com/office/drawing/2014/main" id="{C765A4D8-AFB1-B0CE-CB5D-67499CD2E8B9}"/>
              </a:ext>
            </a:extLst>
          </p:cNvPr>
          <p:cNvPicPr>
            <a:picLocks noChangeAspect="1"/>
          </p:cNvPicPr>
          <p:nvPr userDrawn="1"/>
        </p:nvPicPr>
        <p:blipFill>
          <a:blip r:embed="rId32">
            <a:extLst>
              <a:ext uri="{BEBA8EAE-BF5A-486C-A8C5-ECC9F3942E4B}">
                <a14:imgProps xmlns:a14="http://schemas.microsoft.com/office/drawing/2010/main">
                  <a14:imgLayer r:embed="rId33">
                    <a14:imgEffect>
                      <a14:brightnessContrast bright="-100000" contrast="100000"/>
                    </a14:imgEffect>
                  </a14:imgLayer>
                </a14:imgProps>
              </a:ext>
            </a:extLst>
          </a:blip>
          <a:stretch>
            <a:fillRect/>
          </a:stretch>
        </p:blipFill>
        <p:spPr>
          <a:xfrm>
            <a:off x="10883348" y="6393708"/>
            <a:ext cx="1154036" cy="328680"/>
          </a:xfrm>
          <a:prstGeom prst="rect">
            <a:avLst/>
          </a:prstGeom>
        </p:spPr>
      </p:pic>
      <p:sp>
        <p:nvSpPr>
          <p:cNvPr id="6" name="TextBox 5">
            <a:extLst>
              <a:ext uri="{FF2B5EF4-FFF2-40B4-BE49-F238E27FC236}">
                <a16:creationId xmlns:a16="http://schemas.microsoft.com/office/drawing/2014/main" id="{3B0F1276-3C77-4A4C-F310-F6C8B13E653D}"/>
              </a:ext>
            </a:extLst>
          </p:cNvPr>
          <p:cNvSpPr txBox="1"/>
          <p:nvPr>
            <p:extLst>
              <p:ext uri="{1162E1C5-73C7-4A58-AE30-91384D911F3F}">
                <p184:classification xmlns:p184="http://schemas.microsoft.com/office/powerpoint/2018/4/main" val="hdr"/>
              </p:ext>
            </p:extLst>
          </p:nvPr>
        </p:nvSpPr>
        <p:spPr>
          <a:xfrm>
            <a:off x="190500" y="190500"/>
            <a:ext cx="449263" cy="152400"/>
          </a:xfrm>
          <a:prstGeom prst="rect">
            <a:avLst/>
          </a:prstGeom>
        </p:spPr>
        <p:txBody>
          <a:bodyPr horzOverflow="overflow" lIns="0" tIns="0" rIns="0" bIns="0">
            <a:spAutoFit/>
          </a:bodyPr>
          <a:lstStyle/>
          <a:p>
            <a:pPr algn="l"/>
            <a:r>
              <a:rPr lang="en-US" sz="1000">
                <a:solidFill>
                  <a:srgbClr val="008000"/>
                </a:solidFill>
                <a:latin typeface="Arial" panose="020B0604020202020204" pitchFamily="34" charset="0"/>
                <a:cs typeface="Arial" panose="020B0604020202020204" pitchFamily="34" charset="0"/>
              </a:rPr>
              <a:t>[Public]</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20" r:id="rId1"/>
    <p:sldLayoutId id="2147484928" r:id="rId2"/>
    <p:sldLayoutId id="2147484929" r:id="rId3"/>
    <p:sldLayoutId id="2147484710" r:id="rId4"/>
    <p:sldLayoutId id="2147484240" r:id="rId5"/>
    <p:sldLayoutId id="2147484736" r:id="rId6"/>
    <p:sldLayoutId id="2147484474" r:id="rId7"/>
    <p:sldLayoutId id="2147484639" r:id="rId8"/>
    <p:sldLayoutId id="2147484603" r:id="rId9"/>
    <p:sldLayoutId id="2147484919" r:id="rId10"/>
    <p:sldLayoutId id="2147484751" r:id="rId11"/>
    <p:sldLayoutId id="2147484914" r:id="rId12"/>
    <p:sldLayoutId id="2147484835" r:id="rId13"/>
    <p:sldLayoutId id="2147484926" r:id="rId14"/>
    <p:sldLayoutId id="2147484836" r:id="rId15"/>
    <p:sldLayoutId id="2147484837" r:id="rId16"/>
    <p:sldLayoutId id="2147484838" r:id="rId17"/>
    <p:sldLayoutId id="2147484923" r:id="rId18"/>
    <p:sldLayoutId id="2147484925" r:id="rId19"/>
    <p:sldLayoutId id="2147484839" r:id="rId20"/>
    <p:sldLayoutId id="2147484922" r:id="rId21"/>
    <p:sldLayoutId id="2147484783" r:id="rId22"/>
    <p:sldLayoutId id="2147484784" r:id="rId23"/>
    <p:sldLayoutId id="2147484787" r:id="rId24"/>
    <p:sldLayoutId id="2147484249" r:id="rId25"/>
    <p:sldLayoutId id="2147484927" r:id="rId26"/>
    <p:sldLayoutId id="2147484671" r:id="rId27"/>
    <p:sldLayoutId id="2147484585" r:id="rId28"/>
    <p:sldLayoutId id="2147484924" r:id="rId29"/>
    <p:sldLayoutId id="2147484299" r:id="rId30"/>
  </p:sldLayoutIdLst>
  <p:transition>
    <p:fade/>
  </p:transition>
  <p:hf hdr="0" dt="0"/>
  <p:txStyles>
    <p:titleStyle>
      <a:lvl1pPr algn="l" defTabSz="932742" rtl="0" eaLnBrk="1" latinLnBrk="0" hangingPunct="1">
        <a:lnSpc>
          <a:spcPct val="100000"/>
        </a:lnSpc>
        <a:spcBef>
          <a:spcPct val="0"/>
        </a:spcBef>
        <a:buNone/>
        <a:defRPr lang="en-US" sz="2800" b="1" kern="1200" cap="none" spc="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3.xml"/><Relationship Id="rId1" Type="http://schemas.openxmlformats.org/officeDocument/2006/relationships/customXml" Target="../../customXml/item2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41.xml"/><Relationship Id="rId1" Type="http://schemas.openxmlformats.org/officeDocument/2006/relationships/customXml" Target="../../customXml/item40.xml"/><Relationship Id="rId6" Type="http://schemas.openxmlformats.org/officeDocument/2006/relationships/image" Target="../media/image22.jpeg"/><Relationship Id="rId5" Type="http://schemas.openxmlformats.org/officeDocument/2006/relationships/image" Target="../media/image23.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43.xml"/><Relationship Id="rId1" Type="http://schemas.openxmlformats.org/officeDocument/2006/relationships/customXml" Target="../../customXml/item4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4.xml"/><Relationship Id="rId7" Type="http://schemas.openxmlformats.org/officeDocument/2006/relationships/image" Target="../media/image22.jpeg"/><Relationship Id="rId2" Type="http://schemas.openxmlformats.org/officeDocument/2006/relationships/customXml" Target="../../customXml/item45.xml"/><Relationship Id="rId1" Type="http://schemas.openxmlformats.org/officeDocument/2006/relationships/customXml" Target="../../customXml/item44.xml"/><Relationship Id="rId6" Type="http://schemas.openxmlformats.org/officeDocument/2006/relationships/image" Target="../media/image23.jpeg"/><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4.xml"/><Relationship Id="rId7" Type="http://schemas.openxmlformats.org/officeDocument/2006/relationships/image" Target="../media/image36.png"/><Relationship Id="rId2" Type="http://schemas.openxmlformats.org/officeDocument/2006/relationships/customXml" Target="../../customXml/item47.xml"/><Relationship Id="rId1" Type="http://schemas.openxmlformats.org/officeDocument/2006/relationships/customXml" Target="../../customXml/item4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4.xml"/><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hyperlink" Target="https://gitlab.freedesktop.org/rui/virglrenderer/-/commits/upstream-for-xen" TargetMode="External"/><Relationship Id="rId13" Type="http://schemas.openxmlformats.org/officeDocument/2006/relationships/hyperlink" Target="https://gitlab.freedesktop.org/virgl/virglrenderer/-/merge_requests/1068" TargetMode="External"/><Relationship Id="rId18" Type="http://schemas.openxmlformats.org/officeDocument/2006/relationships/image" Target="../media/image39.png"/><Relationship Id="rId3" Type="http://schemas.openxmlformats.org/officeDocument/2006/relationships/slideLayout" Target="../slideLayouts/slideLayout12.xml"/><Relationship Id="rId7" Type="http://schemas.openxmlformats.org/officeDocument/2006/relationships/hyperlink" Target="https://gitlab.com/huangrui123/qemu/-/commits/upstream-for-xen" TargetMode="External"/><Relationship Id="rId12" Type="http://schemas.openxmlformats.org/officeDocument/2006/relationships/hyperlink" Target="https://lore.kernel.org/qemu-devel/20230312092244.451465-1-ray.huang@amd.com/" TargetMode="External"/><Relationship Id="rId17" Type="http://schemas.openxmlformats.org/officeDocument/2006/relationships/image" Target="../media/image38.png"/><Relationship Id="rId2" Type="http://schemas.openxmlformats.org/officeDocument/2006/relationships/customXml" Target="../../customXml/item49.xml"/><Relationship Id="rId16" Type="http://schemas.openxmlformats.org/officeDocument/2006/relationships/hyperlink" Target="https://gitlab.freedesktop.org/mesa/mesa/-/merge_requests/23680" TargetMode="External"/><Relationship Id="rId1" Type="http://schemas.openxmlformats.org/officeDocument/2006/relationships/customXml" Target="../../customXml/item48.xml"/><Relationship Id="rId6" Type="http://schemas.openxmlformats.org/officeDocument/2006/relationships/hyperlink" Target="https://gitlab.com/huangrui123/xen/-/commits/upstream-for-xen" TargetMode="External"/><Relationship Id="rId11" Type="http://schemas.openxmlformats.org/officeDocument/2006/relationships/hyperlink" Target="https://lore.kernel.org/xen-devel/20230312075455.450187-1-ray.huang@amd.com/" TargetMode="External"/><Relationship Id="rId5" Type="http://schemas.openxmlformats.org/officeDocument/2006/relationships/hyperlink" Target="https://git.kernel.org/pub/scm/linux/kernel/git/rui/linux.git/log/?h=upstream-fox-xen" TargetMode="External"/><Relationship Id="rId15" Type="http://schemas.openxmlformats.org/officeDocument/2006/relationships/hyperlink" Target="https://gitlab.freedesktop.org/mesa/mesa/-/merge_requests/21658" TargetMode="External"/><Relationship Id="rId10" Type="http://schemas.openxmlformats.org/officeDocument/2006/relationships/hyperlink" Target="https://lore.kernel.org/lkml/20230312120157.452859-1-ray.huang@amd.com/" TargetMode="External"/><Relationship Id="rId4" Type="http://schemas.openxmlformats.org/officeDocument/2006/relationships/notesSlide" Target="../notesSlides/notesSlide15.xml"/><Relationship Id="rId9" Type="http://schemas.openxmlformats.org/officeDocument/2006/relationships/hyperlink" Target="https://gitlab.freedesktop.org/rui/mesa/-/commits/upstream-for-xen" TargetMode="External"/><Relationship Id="rId14" Type="http://schemas.openxmlformats.org/officeDocument/2006/relationships/hyperlink" Target="https://gitlab.freedesktop.org/mesa/mesa/-/merge_requests/22108"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customXml" Target="../../customXml/item51.xml"/><Relationship Id="rId1" Type="http://schemas.openxmlformats.org/officeDocument/2006/relationships/customXml" Target="../../customXml/item50.xml"/><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customXml" Target="../../customXml/item25.xml"/><Relationship Id="rId1" Type="http://schemas.openxmlformats.org/officeDocument/2006/relationships/customXml" Target="../../customXml/item2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53.xml"/><Relationship Id="rId1" Type="http://schemas.openxmlformats.org/officeDocument/2006/relationships/customXml" Target="../../customXml/item5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27.xml"/><Relationship Id="rId1" Type="http://schemas.openxmlformats.org/officeDocument/2006/relationships/customXml" Target="../../customXml/item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29.xml"/><Relationship Id="rId1" Type="http://schemas.openxmlformats.org/officeDocument/2006/relationships/customXml" Target="../../customXml/item2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17.jpeg"/><Relationship Id="rId12" Type="http://schemas.openxmlformats.org/officeDocument/2006/relationships/image" Target="../media/image21.png"/><Relationship Id="rId2" Type="http://schemas.openxmlformats.org/officeDocument/2006/relationships/customXml" Target="../../customXml/item31.xml"/><Relationship Id="rId1" Type="http://schemas.openxmlformats.org/officeDocument/2006/relationships/customXml" Target="../../customXml/item30.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notesSlide" Target="../notesSlides/notesSlide5.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33.xml"/><Relationship Id="rId1" Type="http://schemas.openxmlformats.org/officeDocument/2006/relationships/customXml" Target="../../customXml/item3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35.xml"/><Relationship Id="rId1" Type="http://schemas.openxmlformats.org/officeDocument/2006/relationships/customXml" Target="../../customXml/item34.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37.xml"/><Relationship Id="rId1" Type="http://schemas.openxmlformats.org/officeDocument/2006/relationships/customXml" Target="../../customXml/item36.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39.xml"/><Relationship Id="rId1" Type="http://schemas.openxmlformats.org/officeDocument/2006/relationships/customXml" Target="../../customXml/item38.xml"/><Relationship Id="rId6" Type="http://schemas.openxmlformats.org/officeDocument/2006/relationships/image" Target="../media/image22.jpeg"/><Relationship Id="rId5" Type="http://schemas.openxmlformats.org/officeDocument/2006/relationships/image" Target="../media/image23.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5B0BC6E-CFC2-AFF9-476E-E4D48A01DC1E}"/>
              </a:ext>
            </a:extLst>
          </p:cNvPr>
          <p:cNvSpPr>
            <a:spLocks noGrp="1"/>
          </p:cNvSpPr>
          <p:nvPr>
            <p:ph type="title"/>
          </p:nvPr>
        </p:nvSpPr>
        <p:spPr>
          <a:xfrm>
            <a:off x="5825992" y="1641215"/>
            <a:ext cx="6244333" cy="1941576"/>
          </a:xfrm>
        </p:spPr>
        <p:txBody>
          <a:bodyPr/>
          <a:lstStyle/>
          <a:p>
            <a:r>
              <a:rPr lang="en-US" dirty="0"/>
              <a:t>Xen Based GPU Virtualization - VirtIO / Passthrough</a:t>
            </a:r>
          </a:p>
        </p:txBody>
      </p:sp>
      <p:sp>
        <p:nvSpPr>
          <p:cNvPr id="11" name="Text Placeholder 10">
            <a:extLst>
              <a:ext uri="{FF2B5EF4-FFF2-40B4-BE49-F238E27FC236}">
                <a16:creationId xmlns:a16="http://schemas.microsoft.com/office/drawing/2014/main" id="{DF47E056-1867-D0D5-739C-6DB90E19E127}"/>
              </a:ext>
            </a:extLst>
          </p:cNvPr>
          <p:cNvSpPr>
            <a:spLocks noGrp="1"/>
          </p:cNvSpPr>
          <p:nvPr>
            <p:ph type="body" sz="quarter" idx="13"/>
          </p:nvPr>
        </p:nvSpPr>
        <p:spPr>
          <a:xfrm>
            <a:off x="5825993" y="3875650"/>
            <a:ext cx="6244332" cy="276999"/>
          </a:xfrm>
        </p:spPr>
        <p:txBody>
          <a:bodyPr/>
          <a:lstStyle/>
          <a:p>
            <a:r>
              <a:rPr lang="en-US" dirty="0"/>
              <a:t>Ray Huang (Huang Rui) &lt;ray.huang@amd.com&gt;</a:t>
            </a:r>
          </a:p>
        </p:txBody>
      </p:sp>
      <p:sp>
        <p:nvSpPr>
          <p:cNvPr id="4" name="Text Placeholder 10">
            <a:extLst>
              <a:ext uri="{FF2B5EF4-FFF2-40B4-BE49-F238E27FC236}">
                <a16:creationId xmlns:a16="http://schemas.microsoft.com/office/drawing/2014/main" id="{4B352DDD-A146-EC40-8D89-2982FD10010B}"/>
              </a:ext>
            </a:extLst>
          </p:cNvPr>
          <p:cNvSpPr txBox="1">
            <a:spLocks/>
          </p:cNvSpPr>
          <p:nvPr/>
        </p:nvSpPr>
        <p:spPr>
          <a:xfrm>
            <a:off x="5524069" y="4307008"/>
            <a:ext cx="6244332"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sz="1800" b="1"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i="1" dirty="0"/>
              <a:t>CLK - China Linux</a:t>
            </a:r>
            <a:r>
              <a:rPr kumimoji="0" lang="en-US" sz="2000" i="1" u="none" strike="noStrike" kern="1200" cap="none" spc="0" normalizeH="0" baseline="0" noProof="0" dirty="0">
                <a:ln>
                  <a:noFill/>
                </a:ln>
                <a:effectLst/>
                <a:uLnTx/>
                <a:uFillTx/>
                <a:latin typeface="Klavika Regular" panose="020B0506040000020004" pitchFamily="34" charset="0"/>
                <a:ea typeface="+mn-ea"/>
                <a:cs typeface="+mn-cs"/>
              </a:rPr>
              <a:t>®</a:t>
            </a:r>
            <a:r>
              <a:rPr lang="en-US" i="1" dirty="0"/>
              <a:t> Kernel 2023</a:t>
            </a:r>
          </a:p>
        </p:txBody>
      </p:sp>
    </p:spTree>
    <p:custDataLst>
      <p:custData r:id="rId1"/>
      <p:custData r:id="rId2"/>
    </p:custDataLst>
    <p:extLst>
      <p:ext uri="{BB962C8B-B14F-4D97-AF65-F5344CB8AC3E}">
        <p14:creationId xmlns:p14="http://schemas.microsoft.com/office/powerpoint/2010/main" val="59748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Virgl Video</a:t>
            </a:r>
          </a:p>
        </p:txBody>
      </p:sp>
      <p:sp>
        <p:nvSpPr>
          <p:cNvPr id="8" name="TextBox 7">
            <a:extLst>
              <a:ext uri="{FF2B5EF4-FFF2-40B4-BE49-F238E27FC236}">
                <a16:creationId xmlns:a16="http://schemas.microsoft.com/office/drawing/2014/main" id="{EC10D1D2-33EF-5A95-8E86-69B914A19734}"/>
              </a:ext>
            </a:extLst>
          </p:cNvPr>
          <p:cNvSpPr txBox="1"/>
          <p:nvPr/>
        </p:nvSpPr>
        <p:spPr>
          <a:xfrm>
            <a:off x="5193792" y="6349405"/>
            <a:ext cx="99974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rPr>
              <a:t>Platform</a:t>
            </a:r>
          </a:p>
        </p:txBody>
      </p:sp>
      <p:sp>
        <p:nvSpPr>
          <p:cNvPr id="5" name="Rectangle 4">
            <a:extLst>
              <a:ext uri="{FF2B5EF4-FFF2-40B4-BE49-F238E27FC236}">
                <a16:creationId xmlns:a16="http://schemas.microsoft.com/office/drawing/2014/main" id="{9553A599-74FC-6518-D710-DB2E7E19C603}"/>
              </a:ext>
            </a:extLst>
          </p:cNvPr>
          <p:cNvSpPr/>
          <p:nvPr/>
        </p:nvSpPr>
        <p:spPr>
          <a:xfrm>
            <a:off x="5266341" y="5931278"/>
            <a:ext cx="6810376"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APU (integrated GPU) Platform</a:t>
            </a:r>
          </a:p>
        </p:txBody>
      </p:sp>
      <p:sp>
        <p:nvSpPr>
          <p:cNvPr id="6" name="Rectangle 5">
            <a:extLst>
              <a:ext uri="{FF2B5EF4-FFF2-40B4-BE49-F238E27FC236}">
                <a16:creationId xmlns:a16="http://schemas.microsoft.com/office/drawing/2014/main" id="{A945A89E-FC6B-0E10-5F3B-506E057FB092}"/>
              </a:ext>
            </a:extLst>
          </p:cNvPr>
          <p:cNvSpPr/>
          <p:nvPr/>
        </p:nvSpPr>
        <p:spPr>
          <a:xfrm>
            <a:off x="5266339" y="5569703"/>
            <a:ext cx="6810378"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SBIOS/VBIOS/Firmware</a:t>
            </a:r>
          </a:p>
        </p:txBody>
      </p:sp>
      <p:cxnSp>
        <p:nvCxnSpPr>
          <p:cNvPr id="7" name="Straight Connector 6">
            <a:extLst>
              <a:ext uri="{FF2B5EF4-FFF2-40B4-BE49-F238E27FC236}">
                <a16:creationId xmlns:a16="http://schemas.microsoft.com/office/drawing/2014/main" id="{0B132E07-AF5D-87BA-7BF0-3AE0B6F75CC8}"/>
              </a:ext>
            </a:extLst>
          </p:cNvPr>
          <p:cNvCxnSpPr>
            <a:cxnSpLocks/>
          </p:cNvCxnSpPr>
          <p:nvPr/>
        </p:nvCxnSpPr>
        <p:spPr>
          <a:xfrm>
            <a:off x="5193792" y="5506031"/>
            <a:ext cx="6934865" cy="0"/>
          </a:xfrm>
          <a:prstGeom prst="line">
            <a:avLst/>
          </a:prstGeom>
          <a:noFill/>
          <a:ln w="12700" cap="flat" cmpd="sng" algn="ctr">
            <a:solidFill>
              <a:sysClr val="windowText" lastClr="000000"/>
            </a:solidFill>
            <a:prstDash val="dash"/>
            <a:miter lim="800000"/>
          </a:ln>
          <a:effectLst/>
        </p:spPr>
      </p:cxnSp>
      <p:sp>
        <p:nvSpPr>
          <p:cNvPr id="9" name="Rectangle 8">
            <a:extLst>
              <a:ext uri="{FF2B5EF4-FFF2-40B4-BE49-F238E27FC236}">
                <a16:creationId xmlns:a16="http://schemas.microsoft.com/office/drawing/2014/main" id="{F5C9A9A5-3D4A-3BA0-76F3-83AE5E747C2E}"/>
              </a:ext>
            </a:extLst>
          </p:cNvPr>
          <p:cNvSpPr/>
          <p:nvPr/>
        </p:nvSpPr>
        <p:spPr>
          <a:xfrm>
            <a:off x="5266338" y="5135800"/>
            <a:ext cx="6810379" cy="319938"/>
          </a:xfrm>
          <a:prstGeom prst="rect">
            <a:avLst/>
          </a:prstGeom>
          <a:solidFill>
            <a:srgbClr val="A5A5A5"/>
          </a:solidFill>
          <a:ln w="12700" cap="flat" cmpd="sng" algn="ctr">
            <a:solidFill>
              <a:srgbClr val="A5A5A5">
                <a:shade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Xen Hypervisor</a:t>
            </a:r>
          </a:p>
        </p:txBody>
      </p:sp>
      <p:sp>
        <p:nvSpPr>
          <p:cNvPr id="34" name="Rectangle 33">
            <a:extLst>
              <a:ext uri="{FF2B5EF4-FFF2-40B4-BE49-F238E27FC236}">
                <a16:creationId xmlns:a16="http://schemas.microsoft.com/office/drawing/2014/main" id="{CD72700E-2022-1211-5C10-2CE72674E71A}"/>
              </a:ext>
            </a:extLst>
          </p:cNvPr>
          <p:cNvSpPr/>
          <p:nvPr/>
        </p:nvSpPr>
        <p:spPr>
          <a:xfrm>
            <a:off x="8637859" y="1031710"/>
            <a:ext cx="3438859" cy="3980015"/>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defTabSz="914400">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Ubuntu Linux® (DOMU)</a:t>
            </a:r>
          </a:p>
        </p:txBody>
      </p:sp>
      <p:sp>
        <p:nvSpPr>
          <p:cNvPr id="35" name="Rectangle 34">
            <a:extLst>
              <a:ext uri="{FF2B5EF4-FFF2-40B4-BE49-F238E27FC236}">
                <a16:creationId xmlns:a16="http://schemas.microsoft.com/office/drawing/2014/main" id="{5D94A643-3BBF-5EC6-B1BA-6A2795A7AD3A}"/>
              </a:ext>
            </a:extLst>
          </p:cNvPr>
          <p:cNvSpPr/>
          <p:nvPr/>
        </p:nvSpPr>
        <p:spPr>
          <a:xfrm>
            <a:off x="8873480" y="1442987"/>
            <a:ext cx="2856690" cy="229155"/>
          </a:xfrm>
          <a:prstGeom prst="rect">
            <a:avLst/>
          </a:prstGeom>
          <a:solidFill>
            <a:srgbClr val="6C0050">
              <a:alpha val="69804"/>
            </a:srgbClr>
          </a:solidFill>
          <a:ln w="19050" cap="flat" cmpd="sng" algn="ctr">
            <a:solidFill>
              <a:srgbClr val="FFFF00"/>
            </a:solidFill>
            <a:prstDash val="solid"/>
            <a:miter lim="800000"/>
          </a:ln>
          <a:effectLst/>
        </p:spPr>
        <p:txBody>
          <a:bodyPr lIns="91440" tIns="45720" rIns="91440" bIns="45720" rtlCol="0" anchor="ctr"/>
          <a:lstStyle/>
          <a:p>
            <a:pPr algn="ctr" defTabSz="914400">
              <a:defRPr/>
            </a:pPr>
            <a:r>
              <a:rPr lang="en-US" sz="1000" kern="0">
                <a:solidFill>
                  <a:schemeClr val="bg1"/>
                </a:solidFill>
                <a:latin typeface="Calibri" panose="020F0502020204030204"/>
              </a:rPr>
              <a:t>App (</a:t>
            </a:r>
            <a:r>
              <a:rPr lang="en-US" sz="1000" kern="0" err="1">
                <a:solidFill>
                  <a:schemeClr val="bg1"/>
                </a:solidFill>
                <a:latin typeface="Calibri" panose="020F0502020204030204"/>
              </a:rPr>
              <a:t>ffmpeg</a:t>
            </a:r>
            <a:r>
              <a:rPr lang="en-US" sz="1000" kern="0">
                <a:solidFill>
                  <a:schemeClr val="bg1"/>
                </a:solidFill>
                <a:latin typeface="Calibri" panose="020F0502020204030204"/>
              </a:rPr>
              <a:t> / </a:t>
            </a:r>
            <a:r>
              <a:rPr lang="en-US" sz="1000" kern="0" err="1">
                <a:solidFill>
                  <a:schemeClr val="bg1"/>
                </a:solidFill>
                <a:latin typeface="Calibri" panose="020F0502020204030204"/>
              </a:rPr>
              <a:t>mpv</a:t>
            </a:r>
            <a:r>
              <a:rPr lang="en-US" sz="1000" kern="0">
                <a:solidFill>
                  <a:schemeClr val="bg1"/>
                </a:solidFill>
                <a:latin typeface="Calibri" panose="020F0502020204030204"/>
              </a:rPr>
              <a:t>)</a:t>
            </a:r>
            <a:endParaRPr lang="en-US" sz="1750">
              <a:solidFill>
                <a:schemeClr val="bg1"/>
              </a:solidFill>
              <a:cs typeface="Arial"/>
            </a:endParaRPr>
          </a:p>
        </p:txBody>
      </p:sp>
      <p:sp>
        <p:nvSpPr>
          <p:cNvPr id="36" name="Rectangle 35">
            <a:extLst>
              <a:ext uri="{FF2B5EF4-FFF2-40B4-BE49-F238E27FC236}">
                <a16:creationId xmlns:a16="http://schemas.microsoft.com/office/drawing/2014/main" id="{4566E205-F086-619F-5728-D25CD69A0893}"/>
              </a:ext>
            </a:extLst>
          </p:cNvPr>
          <p:cNvSpPr/>
          <p:nvPr/>
        </p:nvSpPr>
        <p:spPr>
          <a:xfrm>
            <a:off x="8696078" y="2727417"/>
            <a:ext cx="3301448" cy="913470"/>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latin typeface="Calibri" panose="020F0502020204030204"/>
                <a:ea typeface="+mn-ea"/>
                <a:cs typeface="+mn-cs"/>
              </a:rPr>
              <a:t>Mesa</a:t>
            </a:r>
          </a:p>
          <a:p>
            <a:pPr marL="0" marR="0" lvl="0" indent="0" defTabSz="914400" eaLnBrk="1" fontAlgn="auto" latinLnBrk="0" hangingPunct="1">
              <a:lnSpc>
                <a:spcPct val="100000"/>
              </a:lnSpc>
              <a:spcBef>
                <a:spcPts val="0"/>
              </a:spcBef>
              <a:spcAft>
                <a:spcPts val="0"/>
              </a:spcAft>
              <a:buClrTx/>
              <a:buSzTx/>
              <a:buFontTx/>
              <a:buNone/>
              <a:tabLst/>
              <a:defRPr/>
            </a:pPr>
            <a:endParaRPr lang="en-US" sz="1000" b="1" kern="0">
              <a:solidFill>
                <a:schemeClr val="bg1"/>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9C7EF2D-B884-45CB-35C3-EBA4A3ED64B7}"/>
              </a:ext>
            </a:extLst>
          </p:cNvPr>
          <p:cNvSpPr/>
          <p:nvPr/>
        </p:nvSpPr>
        <p:spPr>
          <a:xfrm>
            <a:off x="8696078" y="4158163"/>
            <a:ext cx="3301935" cy="766894"/>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t"/>
          <a:lstStyle/>
          <a:p>
            <a:pPr defTabSz="914400">
              <a:defRPr/>
            </a:pPr>
            <a:r>
              <a:rPr kumimoji="0" lang="en-US" sz="1000" b="0" i="0" u="none" strike="noStrike" kern="0" cap="none" spc="0" normalizeH="0" baseline="0" noProof="0">
                <a:ln>
                  <a:noFill/>
                </a:ln>
                <a:effectLst/>
                <a:uLnTx/>
                <a:uFillTx/>
                <a:latin typeface="Calibri" panose="020F0502020204030204"/>
                <a:ea typeface="+mn-ea"/>
                <a:cs typeface="+mn-cs"/>
              </a:rPr>
              <a:t>Kernel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A7838A4-A2B2-C41E-0CCF-70A6E711991E}"/>
              </a:ext>
            </a:extLst>
          </p:cNvPr>
          <p:cNvSpPr/>
          <p:nvPr/>
        </p:nvSpPr>
        <p:spPr>
          <a:xfrm>
            <a:off x="8873169" y="2380007"/>
            <a:ext cx="1274232" cy="238929"/>
          </a:xfrm>
          <a:prstGeom prst="rect">
            <a:avLst/>
          </a:prstGeom>
          <a:solidFill>
            <a:srgbClr val="6C0050">
              <a:alpha val="69804"/>
            </a:srgbClr>
          </a:solidFill>
          <a:ln w="19050" cap="flat" cmpd="sng" algn="ctr">
            <a:solidFill>
              <a:sysClr val="window" lastClr="FFFFFF"/>
            </a:solidFill>
            <a:prstDash val="solid"/>
            <a:miter lim="800000"/>
          </a:ln>
          <a:effectLst/>
        </p:spPr>
        <p:txBody>
          <a:bodyPr lIns="91440" tIns="45720" rIns="91440" bIns="45720" rtlCol="0" anchor="ctr"/>
          <a:lstStyle/>
          <a:p>
            <a:pPr marL="0" marR="0" lvl="0" indent="0" algn="ctr" defTabSz="914400">
              <a:lnSpc>
                <a:spcPct val="100000"/>
              </a:lnSpc>
              <a:spcBef>
                <a:spcPts val="0"/>
              </a:spcBef>
              <a:spcAft>
                <a:spcPts val="0"/>
              </a:spcAft>
              <a:buNone/>
              <a:tabLst/>
              <a:defRPr/>
            </a:pPr>
            <a:r>
              <a:rPr lang="en-US" sz="1000" kern="0" err="1">
                <a:solidFill>
                  <a:schemeClr val="bg1"/>
                </a:solidFill>
                <a:latin typeface="Calibri" panose="020F0502020204030204"/>
              </a:rPr>
              <a:t>wayland</a:t>
            </a:r>
            <a:endParaRPr lang="en-US" sz="1750">
              <a:solidFill>
                <a:schemeClr val="bg1"/>
              </a:solidFill>
              <a:cs typeface="Arial"/>
            </a:endParaRPr>
          </a:p>
        </p:txBody>
      </p:sp>
      <p:sp>
        <p:nvSpPr>
          <p:cNvPr id="39" name="Rectangle 38">
            <a:extLst>
              <a:ext uri="{FF2B5EF4-FFF2-40B4-BE49-F238E27FC236}">
                <a16:creationId xmlns:a16="http://schemas.microsoft.com/office/drawing/2014/main" id="{851535D0-1B2E-EA09-8808-179C3FDDE984}"/>
              </a:ext>
            </a:extLst>
          </p:cNvPr>
          <p:cNvSpPr/>
          <p:nvPr/>
        </p:nvSpPr>
        <p:spPr>
          <a:xfrm>
            <a:off x="10458294" y="2022975"/>
            <a:ext cx="1274232" cy="420060"/>
          </a:xfrm>
          <a:prstGeom prst="rect">
            <a:avLst/>
          </a:prstGeom>
          <a:solidFill>
            <a:srgbClr val="6C0050">
              <a:alpha val="69804"/>
            </a:srgbClr>
          </a:solidFill>
          <a:ln w="19050" cap="flat" cmpd="sng" algn="ctr">
            <a:solidFill>
              <a:srgbClr val="FFFF00"/>
            </a:solidFill>
            <a:prstDash val="solid"/>
            <a:miter lim="800000"/>
          </a:ln>
          <a:effectLst/>
        </p:spPr>
        <p:txBody>
          <a:bodyPr lIns="91440" tIns="45720" rIns="91440" bIns="45720" rtlCol="0" anchor="ctr"/>
          <a:lstStyle/>
          <a:p>
            <a:pPr marL="0" marR="0" lvl="0" indent="0" algn="ctr" defTabSz="914400">
              <a:lnSpc>
                <a:spcPct val="100000"/>
              </a:lnSpc>
              <a:spcBef>
                <a:spcPts val="0"/>
              </a:spcBef>
              <a:spcAft>
                <a:spcPts val="0"/>
              </a:spcAft>
              <a:buNone/>
              <a:tabLst/>
              <a:defRPr/>
            </a:pPr>
            <a:r>
              <a:rPr lang="en-US" sz="1000" kern="0">
                <a:solidFill>
                  <a:schemeClr val="bg1"/>
                </a:solidFill>
                <a:latin typeface="Calibri" panose="020F0502020204030204"/>
              </a:rPr>
              <a:t>VAAPI</a:t>
            </a:r>
            <a:endParaRPr lang="en-US" sz="1750">
              <a:solidFill>
                <a:schemeClr val="bg1"/>
              </a:solidFill>
              <a:cs typeface="Arial"/>
            </a:endParaRPr>
          </a:p>
        </p:txBody>
      </p:sp>
      <p:sp>
        <p:nvSpPr>
          <p:cNvPr id="40" name="Rectangle 39">
            <a:extLst>
              <a:ext uri="{FF2B5EF4-FFF2-40B4-BE49-F238E27FC236}">
                <a16:creationId xmlns:a16="http://schemas.microsoft.com/office/drawing/2014/main" id="{8705C4C9-031F-8C07-ECA7-2E1896959027}"/>
              </a:ext>
            </a:extLst>
          </p:cNvPr>
          <p:cNvSpPr/>
          <p:nvPr/>
        </p:nvSpPr>
        <p:spPr>
          <a:xfrm>
            <a:off x="8869622" y="1897577"/>
            <a:ext cx="1274232" cy="238929"/>
          </a:xfrm>
          <a:prstGeom prst="rect">
            <a:avLst/>
          </a:prstGeom>
          <a:solidFill>
            <a:srgbClr val="6C0050">
              <a:alpha val="69804"/>
            </a:srgbClr>
          </a:solidFill>
          <a:ln w="19050" cap="flat" cmpd="sng" algn="ctr">
            <a:solidFill>
              <a:srgbClr val="FFFFFF"/>
            </a:solidFill>
            <a:prstDash val="solid"/>
            <a:miter lim="800000"/>
          </a:ln>
          <a:effectLst/>
        </p:spPr>
        <p:txBody>
          <a:bodyPr lIns="91440" tIns="45720" rIns="91440" bIns="45720" rtlCol="0" anchor="ctr"/>
          <a:lstStyle/>
          <a:p>
            <a:pPr marL="0" marR="0" lvl="0" indent="0" algn="ctr" defTabSz="914400">
              <a:lnSpc>
                <a:spcPct val="100000"/>
              </a:lnSpc>
              <a:spcBef>
                <a:spcPts val="0"/>
              </a:spcBef>
              <a:spcAft>
                <a:spcPts val="0"/>
              </a:spcAft>
              <a:buNone/>
              <a:tabLst/>
              <a:defRPr/>
            </a:pPr>
            <a:r>
              <a:rPr lang="en-US" sz="1000" kern="0">
                <a:solidFill>
                  <a:schemeClr val="bg1"/>
                </a:solidFill>
                <a:latin typeface="Calibri" panose="020F0502020204030204"/>
              </a:rPr>
              <a:t>EGL</a:t>
            </a:r>
            <a:endParaRPr lang="en-US" sz="1750">
              <a:solidFill>
                <a:schemeClr val="bg1"/>
              </a:solidFill>
              <a:cs typeface="Arial"/>
            </a:endParaRPr>
          </a:p>
        </p:txBody>
      </p:sp>
      <p:sp>
        <p:nvSpPr>
          <p:cNvPr id="41" name="Rectangle 40">
            <a:extLst>
              <a:ext uri="{FF2B5EF4-FFF2-40B4-BE49-F238E27FC236}">
                <a16:creationId xmlns:a16="http://schemas.microsoft.com/office/drawing/2014/main" id="{7CDDD8C2-F0E8-C775-E5E8-CF38482FAA57}"/>
              </a:ext>
            </a:extLst>
          </p:cNvPr>
          <p:cNvSpPr/>
          <p:nvPr/>
        </p:nvSpPr>
        <p:spPr>
          <a:xfrm>
            <a:off x="8873168" y="3028564"/>
            <a:ext cx="1274232" cy="470027"/>
          </a:xfrm>
          <a:prstGeom prst="rect">
            <a:avLst/>
          </a:prstGeom>
          <a:solidFill>
            <a:srgbClr val="6C0050">
              <a:alpha val="69804"/>
            </a:srgbClr>
          </a:solidFill>
          <a:ln w="19050" cap="flat" cmpd="sng" algn="ctr">
            <a:solidFill>
              <a:sysClr val="window" lastClr="FFFFFF"/>
            </a:solidFill>
            <a:prstDash val="solid"/>
            <a:miter lim="800000"/>
          </a:ln>
          <a:effectLst/>
        </p:spPr>
        <p:txBody>
          <a:bodyPr lIns="91440" tIns="45720" rIns="91440" bIns="45720" rtlCol="0" anchor="ctr"/>
          <a:lstStyle/>
          <a:p>
            <a:pPr marL="0" marR="0" lvl="0" indent="0" algn="ctr" defTabSz="914400">
              <a:lnSpc>
                <a:spcPct val="100000"/>
              </a:lnSpc>
              <a:spcBef>
                <a:spcPts val="0"/>
              </a:spcBef>
              <a:spcAft>
                <a:spcPts val="0"/>
              </a:spcAft>
              <a:buNone/>
              <a:tabLst/>
              <a:defRPr/>
            </a:pPr>
            <a:r>
              <a:rPr lang="en-US" sz="1000" kern="0" err="1">
                <a:solidFill>
                  <a:schemeClr val="bg1"/>
                </a:solidFill>
                <a:latin typeface="Calibri"/>
                <a:cs typeface="Calibri"/>
              </a:rPr>
              <a:t>virgl</a:t>
            </a:r>
            <a:endParaRPr lang="en-US" sz="1000" kern="0">
              <a:solidFill>
                <a:schemeClr val="bg1"/>
              </a:solidFill>
              <a:latin typeface="Calibri"/>
              <a:cs typeface="Calibri"/>
            </a:endParaRPr>
          </a:p>
        </p:txBody>
      </p:sp>
      <p:sp>
        <p:nvSpPr>
          <p:cNvPr id="43" name="Rectangle 42">
            <a:extLst>
              <a:ext uri="{FF2B5EF4-FFF2-40B4-BE49-F238E27FC236}">
                <a16:creationId xmlns:a16="http://schemas.microsoft.com/office/drawing/2014/main" id="{A2919A5C-08D1-C523-6975-6B40C0143AAC}"/>
              </a:ext>
            </a:extLst>
          </p:cNvPr>
          <p:cNvSpPr/>
          <p:nvPr/>
        </p:nvSpPr>
        <p:spPr>
          <a:xfrm>
            <a:off x="8873168" y="3746843"/>
            <a:ext cx="2859357" cy="326371"/>
          </a:xfrm>
          <a:prstGeom prst="rect">
            <a:avLst/>
          </a:prstGeom>
          <a:solidFill>
            <a:srgbClr val="6C0050">
              <a:alpha val="69804"/>
            </a:srgbClr>
          </a:solidFill>
          <a:ln w="19050" cap="flat" cmpd="sng" algn="ctr">
            <a:solidFill>
              <a:sysClr val="window" lastClr="FFFFFF"/>
            </a:solidFill>
            <a:prstDash val="solid"/>
            <a:miter lim="800000"/>
          </a:ln>
          <a:effectLst/>
        </p:spPr>
        <p:txBody>
          <a:bodyPr lIns="91440" tIns="45720" rIns="91440" bIns="45720" rtlCol="0" anchor="ctr"/>
          <a:lstStyle/>
          <a:p>
            <a:pPr marL="0" marR="0" lvl="0" indent="0" algn="ctr" defTabSz="914400">
              <a:lnSpc>
                <a:spcPct val="100000"/>
              </a:lnSpc>
              <a:spcBef>
                <a:spcPts val="0"/>
              </a:spcBef>
              <a:spcAft>
                <a:spcPts val="0"/>
              </a:spcAft>
              <a:buNone/>
              <a:tabLst/>
              <a:defRPr/>
            </a:pPr>
            <a:r>
              <a:rPr lang="en-US" sz="1000" kern="0" err="1">
                <a:solidFill>
                  <a:schemeClr val="bg1"/>
                </a:solidFill>
                <a:latin typeface="Calibri" panose="020F0502020204030204"/>
              </a:rPr>
              <a:t>LibDRM</a:t>
            </a:r>
            <a:endParaRPr lang="en-US" sz="1750" err="1">
              <a:solidFill>
                <a:schemeClr val="bg1"/>
              </a:solidFill>
              <a:cs typeface="Arial"/>
            </a:endParaRPr>
          </a:p>
        </p:txBody>
      </p:sp>
      <p:sp>
        <p:nvSpPr>
          <p:cNvPr id="44" name="Rectangle 43">
            <a:extLst>
              <a:ext uri="{FF2B5EF4-FFF2-40B4-BE49-F238E27FC236}">
                <a16:creationId xmlns:a16="http://schemas.microsoft.com/office/drawing/2014/main" id="{E841DCA0-2961-63B7-6A96-1A4DED31B98B}"/>
              </a:ext>
            </a:extLst>
          </p:cNvPr>
          <p:cNvSpPr/>
          <p:nvPr/>
        </p:nvSpPr>
        <p:spPr>
          <a:xfrm>
            <a:off x="8873168" y="4383925"/>
            <a:ext cx="2859358" cy="420060"/>
          </a:xfrm>
          <a:prstGeom prst="rect">
            <a:avLst/>
          </a:prstGeom>
          <a:solidFill>
            <a:srgbClr val="6C0050">
              <a:alpha val="69804"/>
            </a:srgbClr>
          </a:solidFill>
          <a:ln w="19050" cap="flat" cmpd="sng" algn="ctr">
            <a:solidFill>
              <a:srgbClr val="FFFF00"/>
            </a:solidFill>
            <a:prstDash val="solid"/>
            <a:miter lim="800000"/>
          </a:ln>
          <a:effectLst/>
        </p:spPr>
        <p:txBody>
          <a:bodyPr lIns="91440" tIns="45720" rIns="91440" bIns="45720" rtlCol="0" anchor="ctr"/>
          <a:lstStyle/>
          <a:p>
            <a:pPr algn="ctr" defTabSz="914400">
              <a:defRPr/>
            </a:pPr>
            <a:r>
              <a:rPr lang="en-US" sz="1000" kern="0">
                <a:solidFill>
                  <a:schemeClr val="bg1"/>
                </a:solidFill>
                <a:latin typeface="Calibri" panose="020F0502020204030204"/>
              </a:rPr>
              <a:t>Kernel VirtIO GPU</a:t>
            </a:r>
            <a:endParaRPr lang="en-US" sz="1750">
              <a:solidFill>
                <a:schemeClr val="bg1"/>
              </a:solidFill>
              <a:cs typeface="Arial"/>
            </a:endParaRPr>
          </a:p>
        </p:txBody>
      </p:sp>
      <p:cxnSp>
        <p:nvCxnSpPr>
          <p:cNvPr id="46" name="Straight Arrow Connector 45">
            <a:extLst>
              <a:ext uri="{FF2B5EF4-FFF2-40B4-BE49-F238E27FC236}">
                <a16:creationId xmlns:a16="http://schemas.microsoft.com/office/drawing/2014/main" id="{2772B49B-E711-556B-E036-FDC8544B841E}"/>
              </a:ext>
            </a:extLst>
          </p:cNvPr>
          <p:cNvCxnSpPr/>
          <p:nvPr/>
        </p:nvCxnSpPr>
        <p:spPr>
          <a:xfrm flipH="1">
            <a:off x="9538157" y="1693565"/>
            <a:ext cx="825217" cy="18987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771C481-39F9-8821-9354-B0B56CED8819}"/>
              </a:ext>
            </a:extLst>
          </p:cNvPr>
          <p:cNvCxnSpPr>
            <a:cxnSpLocks/>
          </p:cNvCxnSpPr>
          <p:nvPr/>
        </p:nvCxnSpPr>
        <p:spPr>
          <a:xfrm>
            <a:off x="10349767" y="1699811"/>
            <a:ext cx="739498" cy="30854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BB52D352-759C-8974-620A-DA758650D34A}"/>
              </a:ext>
            </a:extLst>
          </p:cNvPr>
          <p:cNvCxnSpPr>
            <a:cxnSpLocks/>
          </p:cNvCxnSpPr>
          <p:nvPr/>
        </p:nvCxnSpPr>
        <p:spPr>
          <a:xfrm>
            <a:off x="9506182" y="2137023"/>
            <a:ext cx="1361" cy="24608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874E552-3632-E7AF-332D-59859EA3E542}"/>
              </a:ext>
            </a:extLst>
          </p:cNvPr>
          <p:cNvCxnSpPr>
            <a:cxnSpLocks/>
          </p:cNvCxnSpPr>
          <p:nvPr/>
        </p:nvCxnSpPr>
        <p:spPr>
          <a:xfrm>
            <a:off x="9499378" y="2636694"/>
            <a:ext cx="4762" cy="39599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51B9FD0B-7517-C9F7-E63C-95CFE6E1A9AD}"/>
              </a:ext>
            </a:extLst>
          </p:cNvPr>
          <p:cNvCxnSpPr>
            <a:cxnSpLocks/>
            <a:endCxn id="3" idx="0"/>
          </p:cNvCxnSpPr>
          <p:nvPr/>
        </p:nvCxnSpPr>
        <p:spPr>
          <a:xfrm flipH="1">
            <a:off x="11089265" y="2440587"/>
            <a:ext cx="1238" cy="56781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3E04B27E-BFAD-C0D6-6C24-CDC188D18BEA}"/>
              </a:ext>
            </a:extLst>
          </p:cNvPr>
          <p:cNvCxnSpPr>
            <a:cxnSpLocks/>
            <a:stCxn id="3" idx="2"/>
          </p:cNvCxnSpPr>
          <p:nvPr/>
        </p:nvCxnSpPr>
        <p:spPr>
          <a:xfrm>
            <a:off x="11089265" y="3491787"/>
            <a:ext cx="2599" cy="25669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085F6540-D78D-A06C-2197-958547ED6B59}"/>
              </a:ext>
            </a:extLst>
          </p:cNvPr>
          <p:cNvCxnSpPr>
            <a:cxnSpLocks/>
          </p:cNvCxnSpPr>
          <p:nvPr/>
        </p:nvCxnSpPr>
        <p:spPr>
          <a:xfrm>
            <a:off x="9485771" y="3492380"/>
            <a:ext cx="1360" cy="27731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AB871982-16F0-28E7-0D7F-95A29596DD3A}"/>
              </a:ext>
            </a:extLst>
          </p:cNvPr>
          <p:cNvCxnSpPr>
            <a:cxnSpLocks/>
          </p:cNvCxnSpPr>
          <p:nvPr/>
        </p:nvCxnSpPr>
        <p:spPr>
          <a:xfrm>
            <a:off x="10302144" y="4067004"/>
            <a:ext cx="1362" cy="31479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Rectangle 54">
            <a:extLst>
              <a:ext uri="{FF2B5EF4-FFF2-40B4-BE49-F238E27FC236}">
                <a16:creationId xmlns:a16="http://schemas.microsoft.com/office/drawing/2014/main" id="{EE88E725-B679-6D95-C595-B80E4326B77A}"/>
              </a:ext>
            </a:extLst>
          </p:cNvPr>
          <p:cNvSpPr/>
          <p:nvPr/>
        </p:nvSpPr>
        <p:spPr>
          <a:xfrm>
            <a:off x="5266338" y="1033291"/>
            <a:ext cx="3223827" cy="397461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Linux® PVH (DOM0)</a:t>
            </a:r>
          </a:p>
        </p:txBody>
      </p:sp>
      <p:sp>
        <p:nvSpPr>
          <p:cNvPr id="13" name="Rectangle 12">
            <a:extLst>
              <a:ext uri="{FF2B5EF4-FFF2-40B4-BE49-F238E27FC236}">
                <a16:creationId xmlns:a16="http://schemas.microsoft.com/office/drawing/2014/main" id="{A6C69674-0BAE-8F5E-FE47-8F71B5F8CDD4}"/>
              </a:ext>
            </a:extLst>
          </p:cNvPr>
          <p:cNvSpPr/>
          <p:nvPr/>
        </p:nvSpPr>
        <p:spPr>
          <a:xfrm>
            <a:off x="5329812" y="1372216"/>
            <a:ext cx="3090058" cy="497642"/>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QEMU</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671EF99-774F-6BEC-CE9E-C30B47776D0E}"/>
              </a:ext>
            </a:extLst>
          </p:cNvPr>
          <p:cNvSpPr/>
          <p:nvPr/>
        </p:nvSpPr>
        <p:spPr>
          <a:xfrm>
            <a:off x="5308704" y="2962496"/>
            <a:ext cx="3089353" cy="585622"/>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a:solidFill>
                  <a:prstClr val="white"/>
                </a:solidFill>
                <a:latin typeface="Calibri" panose="020F0502020204030204"/>
              </a:rPr>
              <a:t>Mesa</a:t>
            </a:r>
            <a:endParaRPr lang="en-US" sz="15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B71CF79-B35C-EDC3-0834-C12B42CEB103}"/>
              </a:ext>
            </a:extLst>
          </p:cNvPr>
          <p:cNvSpPr/>
          <p:nvPr/>
        </p:nvSpPr>
        <p:spPr>
          <a:xfrm>
            <a:off x="5329812" y="1912412"/>
            <a:ext cx="3090058" cy="991029"/>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Virglrenderer</a:t>
            </a: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FCBF102-B64C-06D4-D92C-54F803CEEC31}"/>
              </a:ext>
            </a:extLst>
          </p:cNvPr>
          <p:cNvSpPr/>
          <p:nvPr/>
        </p:nvSpPr>
        <p:spPr>
          <a:xfrm>
            <a:off x="5308704" y="4042423"/>
            <a:ext cx="3089353" cy="793039"/>
          </a:xfrm>
          <a:prstGeom prst="rect">
            <a:avLst/>
          </a:prstGeom>
          <a:solidFill>
            <a:srgbClr val="828384"/>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DOM0 Kernel</a:t>
            </a:r>
          </a:p>
        </p:txBody>
      </p:sp>
      <p:sp>
        <p:nvSpPr>
          <p:cNvPr id="18" name="Rectangle 17">
            <a:extLst>
              <a:ext uri="{FF2B5EF4-FFF2-40B4-BE49-F238E27FC236}">
                <a16:creationId xmlns:a16="http://schemas.microsoft.com/office/drawing/2014/main" id="{22176747-BD6C-B955-6A90-8940388B46A7}"/>
              </a:ext>
            </a:extLst>
          </p:cNvPr>
          <p:cNvSpPr/>
          <p:nvPr/>
        </p:nvSpPr>
        <p:spPr>
          <a:xfrm>
            <a:off x="5368140" y="3737188"/>
            <a:ext cx="2924166" cy="201808"/>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LibDRM</a:t>
            </a:r>
          </a:p>
        </p:txBody>
      </p:sp>
      <p:sp>
        <p:nvSpPr>
          <p:cNvPr id="19" name="Rectangle 18">
            <a:extLst>
              <a:ext uri="{FF2B5EF4-FFF2-40B4-BE49-F238E27FC236}">
                <a16:creationId xmlns:a16="http://schemas.microsoft.com/office/drawing/2014/main" id="{51922CB8-BED2-4597-5972-9E5C381ABE1A}"/>
              </a:ext>
            </a:extLst>
          </p:cNvPr>
          <p:cNvSpPr/>
          <p:nvPr/>
        </p:nvSpPr>
        <p:spPr>
          <a:xfrm>
            <a:off x="5368140" y="4350230"/>
            <a:ext cx="2924167" cy="375281"/>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Kernel DRM AMDGPU (iGPU)</a:t>
            </a:r>
          </a:p>
        </p:txBody>
      </p:sp>
      <p:sp>
        <p:nvSpPr>
          <p:cNvPr id="21" name="Rectangle 20">
            <a:extLst>
              <a:ext uri="{FF2B5EF4-FFF2-40B4-BE49-F238E27FC236}">
                <a16:creationId xmlns:a16="http://schemas.microsoft.com/office/drawing/2014/main" id="{306EDE86-449D-DBE4-7514-56E05A240FD6}"/>
              </a:ext>
            </a:extLst>
          </p:cNvPr>
          <p:cNvSpPr/>
          <p:nvPr/>
        </p:nvSpPr>
        <p:spPr>
          <a:xfrm>
            <a:off x="5532810" y="3211248"/>
            <a:ext cx="1211075" cy="276536"/>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OpenGL </a:t>
            </a:r>
          </a:p>
        </p:txBody>
      </p:sp>
      <p:sp>
        <p:nvSpPr>
          <p:cNvPr id="22" name="Rectangle 21">
            <a:extLst>
              <a:ext uri="{FF2B5EF4-FFF2-40B4-BE49-F238E27FC236}">
                <a16:creationId xmlns:a16="http://schemas.microsoft.com/office/drawing/2014/main" id="{435DF40B-E52B-164A-44EB-19F25F282A57}"/>
              </a:ext>
            </a:extLst>
          </p:cNvPr>
          <p:cNvSpPr/>
          <p:nvPr/>
        </p:nvSpPr>
        <p:spPr>
          <a:xfrm>
            <a:off x="6985245" y="3207401"/>
            <a:ext cx="1251077" cy="276536"/>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V</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ulkan</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EBE78CA-E7C7-0938-A781-5AFBCCC69260}"/>
              </a:ext>
            </a:extLst>
          </p:cNvPr>
          <p:cNvSpPr/>
          <p:nvPr/>
        </p:nvSpPr>
        <p:spPr>
          <a:xfrm>
            <a:off x="5525275" y="2451455"/>
            <a:ext cx="1226145" cy="354094"/>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Vrend </a:t>
            </a:r>
            <a:r>
              <a:rPr lang="en-US" sz="1000" kern="0">
                <a:solidFill>
                  <a:prstClr val="white"/>
                </a:solidFill>
                <a:latin typeface="Calibri" panose="020F0502020204030204"/>
              </a:rPr>
              <a:t>context</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31BB876-27EF-4275-634C-2A0069E3F2FF}"/>
              </a:ext>
            </a:extLst>
          </p:cNvPr>
          <p:cNvSpPr/>
          <p:nvPr/>
        </p:nvSpPr>
        <p:spPr>
          <a:xfrm>
            <a:off x="6962967" y="2439952"/>
            <a:ext cx="1286700" cy="354093"/>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Vkr </a:t>
            </a:r>
            <a:r>
              <a:rPr lang="en-US" sz="1000" kern="0">
                <a:solidFill>
                  <a:prstClr val="white"/>
                </a:solidFill>
                <a:latin typeface="Calibri" panose="020F0502020204030204"/>
              </a:rPr>
              <a:t>context</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Arrow Connector 24">
            <a:extLst>
              <a:ext uri="{FF2B5EF4-FFF2-40B4-BE49-F238E27FC236}">
                <a16:creationId xmlns:a16="http://schemas.microsoft.com/office/drawing/2014/main" id="{B990DD1C-FC06-97FE-D370-01CAB67D196D}"/>
              </a:ext>
            </a:extLst>
          </p:cNvPr>
          <p:cNvCxnSpPr>
            <a:cxnSpLocks/>
            <a:stCxn id="23" idx="2"/>
            <a:endCxn id="21" idx="0"/>
          </p:cNvCxnSpPr>
          <p:nvPr/>
        </p:nvCxnSpPr>
        <p:spPr>
          <a:xfrm>
            <a:off x="6138348" y="2805549"/>
            <a:ext cx="0" cy="405699"/>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783C82FA-99CD-35BE-56FF-D702A0C5FE7B}"/>
              </a:ext>
            </a:extLst>
          </p:cNvPr>
          <p:cNvCxnSpPr>
            <a:cxnSpLocks/>
            <a:stCxn id="24" idx="2"/>
            <a:endCxn id="22" idx="0"/>
          </p:cNvCxnSpPr>
          <p:nvPr/>
        </p:nvCxnSpPr>
        <p:spPr>
          <a:xfrm>
            <a:off x="7606316" y="2794045"/>
            <a:ext cx="4468" cy="41335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2145985B-8F1E-E4C0-4B68-65B1FE40D2C3}"/>
              </a:ext>
            </a:extLst>
          </p:cNvPr>
          <p:cNvCxnSpPr>
            <a:cxnSpLocks/>
            <a:stCxn id="21" idx="2"/>
          </p:cNvCxnSpPr>
          <p:nvPr/>
        </p:nvCxnSpPr>
        <p:spPr>
          <a:xfrm>
            <a:off x="6138348" y="3487784"/>
            <a:ext cx="0" cy="26949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EA6ADFF9-9A2E-37BA-D578-FD4D8B6FFE5D}"/>
              </a:ext>
            </a:extLst>
          </p:cNvPr>
          <p:cNvCxnSpPr>
            <a:cxnSpLocks/>
            <a:stCxn id="22" idx="2"/>
          </p:cNvCxnSpPr>
          <p:nvPr/>
        </p:nvCxnSpPr>
        <p:spPr>
          <a:xfrm>
            <a:off x="7610784" y="3483937"/>
            <a:ext cx="0" cy="25049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Rectangle 28">
            <a:extLst>
              <a:ext uri="{FF2B5EF4-FFF2-40B4-BE49-F238E27FC236}">
                <a16:creationId xmlns:a16="http://schemas.microsoft.com/office/drawing/2014/main" id="{AF575839-BD38-EC71-EC80-F71875E7B9FC}"/>
              </a:ext>
            </a:extLst>
          </p:cNvPr>
          <p:cNvSpPr/>
          <p:nvPr/>
        </p:nvSpPr>
        <p:spPr>
          <a:xfrm>
            <a:off x="5525275" y="2124089"/>
            <a:ext cx="2727131" cy="231483"/>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Virglrenderer </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cmd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DF14376A-014E-E742-BC20-39CCF06B0B69}"/>
              </a:ext>
            </a:extLst>
          </p:cNvPr>
          <p:cNvCxnSpPr>
            <a:cxnSpLocks/>
            <a:stCxn id="29" idx="2"/>
            <a:endCxn id="23" idx="0"/>
          </p:cNvCxnSpPr>
          <p:nvPr/>
        </p:nvCxnSpPr>
        <p:spPr>
          <a:xfrm flipH="1">
            <a:off x="6138348" y="2355572"/>
            <a:ext cx="750492" cy="95883"/>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1C593180-3F85-F15E-1C32-EE4B49CB755D}"/>
              </a:ext>
            </a:extLst>
          </p:cNvPr>
          <p:cNvCxnSpPr>
            <a:cxnSpLocks/>
            <a:stCxn id="29" idx="2"/>
            <a:endCxn id="24" idx="0"/>
          </p:cNvCxnSpPr>
          <p:nvPr/>
        </p:nvCxnSpPr>
        <p:spPr>
          <a:xfrm>
            <a:off x="6888840" y="2355572"/>
            <a:ext cx="717478" cy="8438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Rectangle 31">
            <a:extLst>
              <a:ext uri="{FF2B5EF4-FFF2-40B4-BE49-F238E27FC236}">
                <a16:creationId xmlns:a16="http://schemas.microsoft.com/office/drawing/2014/main" id="{9D1EB671-3636-867E-E1D1-5AB59E657657}"/>
              </a:ext>
            </a:extLst>
          </p:cNvPr>
          <p:cNvSpPr/>
          <p:nvPr/>
        </p:nvSpPr>
        <p:spPr>
          <a:xfrm>
            <a:off x="5525275" y="1596579"/>
            <a:ext cx="2724393" cy="200350"/>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virtio-gpu-virgl</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cmd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E198AAAF-FBED-EFB5-2837-02F2C866689A}"/>
              </a:ext>
            </a:extLst>
          </p:cNvPr>
          <p:cNvCxnSpPr>
            <a:cxnSpLocks/>
            <a:stCxn id="18" idx="2"/>
            <a:endCxn id="19" idx="0"/>
          </p:cNvCxnSpPr>
          <p:nvPr/>
        </p:nvCxnSpPr>
        <p:spPr>
          <a:xfrm>
            <a:off x="6830223" y="3938996"/>
            <a:ext cx="1" cy="41123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4F163E31-2111-7E6F-773D-4D44B574778E}"/>
              </a:ext>
            </a:extLst>
          </p:cNvPr>
          <p:cNvCxnSpPr>
            <a:cxnSpLocks/>
            <a:stCxn id="32" idx="2"/>
            <a:endCxn id="29" idx="0"/>
          </p:cNvCxnSpPr>
          <p:nvPr/>
        </p:nvCxnSpPr>
        <p:spPr>
          <a:xfrm>
            <a:off x="6887471" y="1796929"/>
            <a:ext cx="1369" cy="327160"/>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Connector: Elbow 44">
            <a:extLst>
              <a:ext uri="{FF2B5EF4-FFF2-40B4-BE49-F238E27FC236}">
                <a16:creationId xmlns:a16="http://schemas.microsoft.com/office/drawing/2014/main" id="{1EF21803-EFEC-9E8E-2420-0BF90563D055}"/>
              </a:ext>
            </a:extLst>
          </p:cNvPr>
          <p:cNvCxnSpPr>
            <a:cxnSpLocks/>
            <a:stCxn id="44" idx="1"/>
            <a:endCxn id="32" idx="3"/>
          </p:cNvCxnSpPr>
          <p:nvPr/>
        </p:nvCxnSpPr>
        <p:spPr>
          <a:xfrm rot="10800000">
            <a:off x="8249668" y="1696755"/>
            <a:ext cx="623500" cy="2897201"/>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Content Placeholder 2">
            <a:extLst>
              <a:ext uri="{FF2B5EF4-FFF2-40B4-BE49-F238E27FC236}">
                <a16:creationId xmlns:a16="http://schemas.microsoft.com/office/drawing/2014/main" id="{C0A6FA67-C58B-846D-05A5-F582808FC4C6}"/>
              </a:ext>
            </a:extLst>
          </p:cNvPr>
          <p:cNvSpPr>
            <a:spLocks noGrp="1"/>
          </p:cNvSpPr>
          <p:nvPr>
            <p:ph sz="quarter" idx="10"/>
          </p:nvPr>
        </p:nvSpPr>
        <p:spPr>
          <a:xfrm>
            <a:off x="298947" y="1304546"/>
            <a:ext cx="4241882" cy="5044856"/>
          </a:xfrm>
        </p:spPr>
        <p:txBody>
          <a:bodyPr vert="horz" wrap="square" lIns="0" tIns="0" rIns="0" bIns="0" rtlCol="0" anchor="t">
            <a:noAutofit/>
          </a:bodyPr>
          <a:lstStyle/>
          <a:p>
            <a:r>
              <a:rPr lang="en-US">
                <a:ea typeface="+mn-lt"/>
                <a:cs typeface="+mn-lt"/>
              </a:rPr>
              <a:t>Introduce Virgl Video on Xen</a:t>
            </a:r>
          </a:p>
          <a:p>
            <a:pPr lvl="1"/>
            <a:r>
              <a:rPr lang="en-US">
                <a:ea typeface="+mn-lt"/>
                <a:cs typeface="+mn-lt"/>
              </a:rPr>
              <a:t>Support multiple video codec </a:t>
            </a:r>
          </a:p>
          <a:p>
            <a:pPr lvl="2"/>
            <a:r>
              <a:rPr lang="en-US" sz="1400">
                <a:ea typeface="+mn-lt"/>
                <a:cs typeface="+mn-lt"/>
              </a:rPr>
              <a:t>Mpeg12/VC1/JEPG/HEVC10bit/VP9</a:t>
            </a:r>
            <a:endParaRPr lang="en-US">
              <a:ea typeface="+mn-lt"/>
              <a:cs typeface="+mn-lt"/>
            </a:endParaRPr>
          </a:p>
          <a:p>
            <a:r>
              <a:rPr lang="en-US">
                <a:ea typeface="+mn-lt"/>
                <a:cs typeface="+mn-lt"/>
              </a:rPr>
              <a:t>Virgl video corresponding behavior of  VM VAAPI in host </a:t>
            </a:r>
          </a:p>
          <a:p>
            <a:pPr lvl="1"/>
            <a:r>
              <a:rPr lang="en-US">
                <a:ea typeface="+mn-lt"/>
                <a:cs typeface="+mn-lt"/>
              </a:rPr>
              <a:t>Initial VAAPI when the VM starts.</a:t>
            </a:r>
            <a:endParaRPr lang="en-US"/>
          </a:p>
          <a:p>
            <a:pPr lvl="1"/>
            <a:r>
              <a:rPr lang="en-US">
                <a:ea typeface="+mn-lt"/>
                <a:cs typeface="+mn-lt"/>
              </a:rPr>
              <a:t>Create </a:t>
            </a:r>
            <a:r>
              <a:rPr lang="en-US" err="1">
                <a:ea typeface="+mn-lt"/>
                <a:cs typeface="+mn-lt"/>
              </a:rPr>
              <a:t>Vasurface</a:t>
            </a:r>
            <a:endParaRPr lang="en-US">
              <a:cs typeface="Arial"/>
            </a:endParaRPr>
          </a:p>
          <a:p>
            <a:pPr lvl="1"/>
            <a:r>
              <a:rPr lang="en-US">
                <a:ea typeface="+mn-lt"/>
                <a:cs typeface="+mn-lt"/>
              </a:rPr>
              <a:t>Create a true config and context for this decoding in host</a:t>
            </a:r>
          </a:p>
          <a:p>
            <a:pPr lvl="1"/>
            <a:r>
              <a:rPr lang="en-US">
                <a:ea typeface="+mn-lt"/>
                <a:cs typeface="+mn-lt"/>
              </a:rPr>
              <a:t>Start the actual decoding process in host while VM calls </a:t>
            </a:r>
            <a:r>
              <a:rPr lang="en-US" err="1">
                <a:ea typeface="+mn-lt"/>
                <a:cs typeface="+mn-lt"/>
              </a:rPr>
              <a:t>renderPictures</a:t>
            </a:r>
            <a:r>
              <a:rPr lang="en-US">
                <a:ea typeface="+mn-lt"/>
                <a:cs typeface="+mn-lt"/>
              </a:rPr>
              <a:t>()</a:t>
            </a:r>
          </a:p>
          <a:p>
            <a:r>
              <a:rPr lang="en-US">
                <a:ea typeface="+mn-lt"/>
                <a:cs typeface="+mn-lt"/>
              </a:rPr>
              <a:t>Mesa/Virglrenderer</a:t>
            </a:r>
            <a:endParaRPr lang="en-US">
              <a:cs typeface="Arial" panose="020B0604020202020204"/>
            </a:endParaRPr>
          </a:p>
          <a:p>
            <a:pPr lvl="1"/>
            <a:r>
              <a:rPr lang="en-US"/>
              <a:t>https://gitlab.freedesktop.org/mesa/mesa/-/merge_requests/22108 </a:t>
            </a:r>
          </a:p>
          <a:p>
            <a:pPr lvl="1"/>
            <a:r>
              <a:rPr lang="en-US"/>
              <a:t>https://gitlab.freedesktop.org/virgl/virglrenderer/-/merge_requests/1068 </a:t>
            </a:r>
          </a:p>
          <a:p>
            <a:endParaRPr lang="en-US">
              <a:cs typeface="Arial" panose="020B0604020202020204"/>
            </a:endParaRPr>
          </a:p>
          <a:p>
            <a:endParaRPr lang="en-US"/>
          </a:p>
          <a:p>
            <a:endParaRPr lang="en-US">
              <a:cs typeface="Arial"/>
            </a:endParaRPr>
          </a:p>
          <a:p>
            <a:endParaRPr lang="en-US"/>
          </a:p>
          <a:p>
            <a:endParaRPr lang="en-US">
              <a:cs typeface="Arial"/>
            </a:endParaRPr>
          </a:p>
          <a:p>
            <a:endParaRPr lang="en-US">
              <a:cs typeface="Arial"/>
            </a:endParaRPr>
          </a:p>
          <a:p>
            <a:endParaRPr lang="en-US"/>
          </a:p>
          <a:p>
            <a:endParaRPr lang="en-US">
              <a:cs typeface="Arial"/>
            </a:endParaRPr>
          </a:p>
          <a:p>
            <a:endParaRPr lang="en-US"/>
          </a:p>
          <a:p>
            <a:endParaRPr lang="en-US"/>
          </a:p>
          <a:p>
            <a:endParaRPr lang="en-US"/>
          </a:p>
          <a:p>
            <a:endParaRPr lang="en-US"/>
          </a:p>
        </p:txBody>
      </p:sp>
      <p:sp>
        <p:nvSpPr>
          <p:cNvPr id="3" name="Rectangle 2">
            <a:extLst>
              <a:ext uri="{FF2B5EF4-FFF2-40B4-BE49-F238E27FC236}">
                <a16:creationId xmlns:a16="http://schemas.microsoft.com/office/drawing/2014/main" id="{F7F4FD14-640C-9230-CE10-E6D9D223F9B0}"/>
              </a:ext>
            </a:extLst>
          </p:cNvPr>
          <p:cNvSpPr/>
          <p:nvPr/>
        </p:nvSpPr>
        <p:spPr>
          <a:xfrm>
            <a:off x="10459402" y="3008398"/>
            <a:ext cx="1259725" cy="483389"/>
          </a:xfrm>
          <a:prstGeom prst="rect">
            <a:avLst/>
          </a:prstGeom>
          <a:solidFill>
            <a:srgbClr val="00B050"/>
          </a:solidFill>
          <a:ln w="19050" cap="flat" cmpd="sng" algn="ctr">
            <a:solidFill>
              <a:srgbClr val="FF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Virgl Video</a:t>
            </a:r>
          </a:p>
        </p:txBody>
      </p:sp>
    </p:spTree>
    <p:custDataLst>
      <p:custData r:id="rId1"/>
      <p:custData r:id="rId2"/>
    </p:custDataLst>
    <p:extLst>
      <p:ext uri="{BB962C8B-B14F-4D97-AF65-F5344CB8AC3E}">
        <p14:creationId xmlns:p14="http://schemas.microsoft.com/office/powerpoint/2010/main" val="30322060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VirtIO Native Context</a:t>
            </a:r>
          </a:p>
        </p:txBody>
      </p:sp>
      <p:sp>
        <p:nvSpPr>
          <p:cNvPr id="210" name="Content Placeholder 2">
            <a:extLst>
              <a:ext uri="{FF2B5EF4-FFF2-40B4-BE49-F238E27FC236}">
                <a16:creationId xmlns:a16="http://schemas.microsoft.com/office/drawing/2014/main" id="{98672AEE-6BE0-D090-1C11-F0EE8BE33CCF}"/>
              </a:ext>
            </a:extLst>
          </p:cNvPr>
          <p:cNvSpPr>
            <a:spLocks noGrp="1"/>
          </p:cNvSpPr>
          <p:nvPr>
            <p:ph sz="quarter" idx="10"/>
          </p:nvPr>
        </p:nvSpPr>
        <p:spPr>
          <a:xfrm>
            <a:off x="584200" y="1432111"/>
            <a:ext cx="4471911" cy="4836927"/>
          </a:xfrm>
        </p:spPr>
        <p:txBody>
          <a:bodyPr/>
          <a:lstStyle/>
          <a:p>
            <a:r>
              <a:rPr lang="en-US" dirty="0"/>
              <a:t>VirtIO Native Context with AMDGPU on Xen </a:t>
            </a:r>
            <a:r>
              <a:rPr lang="en-US" dirty="0">
                <a:solidFill>
                  <a:srgbClr val="FF0000"/>
                </a:solidFill>
              </a:rPr>
              <a:t>- Coming</a:t>
            </a:r>
          </a:p>
          <a:p>
            <a:pPr lvl="1"/>
            <a:r>
              <a:rPr lang="en-US" dirty="0"/>
              <a:t>One more straightforward way than Virgl/Venus</a:t>
            </a:r>
          </a:p>
          <a:p>
            <a:pPr lvl="1"/>
            <a:r>
              <a:rPr lang="en-US" dirty="0"/>
              <a:t>API Forward with </a:t>
            </a:r>
            <a:r>
              <a:rPr lang="en-US" dirty="0" err="1"/>
              <a:t>Libdrm</a:t>
            </a:r>
            <a:r>
              <a:rPr lang="en-US" dirty="0"/>
              <a:t> instead of OpenGL/Vulkan interfaces</a:t>
            </a:r>
          </a:p>
          <a:p>
            <a:pPr lvl="1"/>
            <a:r>
              <a:rPr lang="en-US" dirty="0"/>
              <a:t>Leverage blob memory with native OpenGL/Vulkan in the guest</a:t>
            </a:r>
          </a:p>
          <a:p>
            <a:pPr lvl="1"/>
            <a:r>
              <a:rPr lang="en-US" dirty="0"/>
              <a:t>No Mesa running in the host (</a:t>
            </a:r>
            <a:r>
              <a:rPr lang="en-US" dirty="0">
                <a:solidFill>
                  <a:srgbClr val="FF0000"/>
                </a:solidFill>
              </a:rPr>
              <a:t>faster</a:t>
            </a:r>
            <a:r>
              <a:rPr lang="en-US" dirty="0"/>
              <a:t>)</a:t>
            </a:r>
          </a:p>
          <a:p>
            <a:r>
              <a:rPr lang="en-US" dirty="0"/>
              <a:t>Initial the design bases on the work of Bob Clark and refer the corresponding presentation on XDC2022</a:t>
            </a:r>
          </a:p>
          <a:p>
            <a:pPr lvl="1"/>
            <a:r>
              <a:rPr lang="en-US" dirty="0"/>
              <a:t>https://gitlab.freedesktop.org/mesa/mesa/-/merge_requests/21658 </a:t>
            </a:r>
          </a:p>
        </p:txBody>
      </p:sp>
      <p:grpSp>
        <p:nvGrpSpPr>
          <p:cNvPr id="214" name="Group 213">
            <a:extLst>
              <a:ext uri="{FF2B5EF4-FFF2-40B4-BE49-F238E27FC236}">
                <a16:creationId xmlns:a16="http://schemas.microsoft.com/office/drawing/2014/main" id="{5D9C753F-656E-D88E-EE3F-27C941E3B328}"/>
              </a:ext>
            </a:extLst>
          </p:cNvPr>
          <p:cNvGrpSpPr/>
          <p:nvPr/>
        </p:nvGrpSpPr>
        <p:grpSpPr>
          <a:xfrm>
            <a:off x="5193792" y="1033292"/>
            <a:ext cx="6934865" cy="5685445"/>
            <a:chOff x="5193792" y="1033292"/>
            <a:chExt cx="6934865" cy="5685445"/>
          </a:xfrm>
        </p:grpSpPr>
        <p:sp>
          <p:nvSpPr>
            <p:cNvPr id="125" name="TextBox 124">
              <a:extLst>
                <a:ext uri="{FF2B5EF4-FFF2-40B4-BE49-F238E27FC236}">
                  <a16:creationId xmlns:a16="http://schemas.microsoft.com/office/drawing/2014/main" id="{814B44DD-1BB4-C5D8-D477-15C4A9B79F58}"/>
                </a:ext>
              </a:extLst>
            </p:cNvPr>
            <p:cNvSpPr txBox="1"/>
            <p:nvPr/>
          </p:nvSpPr>
          <p:spPr>
            <a:xfrm>
              <a:off x="5193792" y="6349405"/>
              <a:ext cx="99974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rPr>
                <a:t>Platform</a:t>
              </a:r>
            </a:p>
          </p:txBody>
        </p:sp>
        <p:sp>
          <p:nvSpPr>
            <p:cNvPr id="126" name="Rectangle 125">
              <a:extLst>
                <a:ext uri="{FF2B5EF4-FFF2-40B4-BE49-F238E27FC236}">
                  <a16:creationId xmlns:a16="http://schemas.microsoft.com/office/drawing/2014/main" id="{563E67A6-9A3B-4B2C-467B-33F89413CCC5}"/>
                </a:ext>
              </a:extLst>
            </p:cNvPr>
            <p:cNvSpPr/>
            <p:nvPr/>
          </p:nvSpPr>
          <p:spPr>
            <a:xfrm>
              <a:off x="5266341" y="5931278"/>
              <a:ext cx="6810376"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APU (integrated GPU) Platform</a:t>
              </a:r>
            </a:p>
          </p:txBody>
        </p:sp>
        <p:sp>
          <p:nvSpPr>
            <p:cNvPr id="127" name="Rectangle 126">
              <a:extLst>
                <a:ext uri="{FF2B5EF4-FFF2-40B4-BE49-F238E27FC236}">
                  <a16:creationId xmlns:a16="http://schemas.microsoft.com/office/drawing/2014/main" id="{3A8A4AFF-11B5-5531-DDCE-B69081B2F992}"/>
                </a:ext>
              </a:extLst>
            </p:cNvPr>
            <p:cNvSpPr/>
            <p:nvPr/>
          </p:nvSpPr>
          <p:spPr>
            <a:xfrm>
              <a:off x="5266339" y="5569703"/>
              <a:ext cx="6810378"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SBIOS/VBIOS/Firmware</a:t>
              </a:r>
            </a:p>
          </p:txBody>
        </p:sp>
        <p:cxnSp>
          <p:nvCxnSpPr>
            <p:cNvPr id="128" name="Straight Connector 127">
              <a:extLst>
                <a:ext uri="{FF2B5EF4-FFF2-40B4-BE49-F238E27FC236}">
                  <a16:creationId xmlns:a16="http://schemas.microsoft.com/office/drawing/2014/main" id="{13FDAF9D-F8BC-2502-9F95-EB32BD11CBD0}"/>
                </a:ext>
              </a:extLst>
            </p:cNvPr>
            <p:cNvCxnSpPr>
              <a:cxnSpLocks/>
            </p:cNvCxnSpPr>
            <p:nvPr/>
          </p:nvCxnSpPr>
          <p:spPr>
            <a:xfrm>
              <a:off x="5193792" y="5506031"/>
              <a:ext cx="6934865" cy="0"/>
            </a:xfrm>
            <a:prstGeom prst="line">
              <a:avLst/>
            </a:prstGeom>
            <a:noFill/>
            <a:ln w="12700" cap="flat" cmpd="sng" algn="ctr">
              <a:solidFill>
                <a:sysClr val="windowText" lastClr="000000"/>
              </a:solidFill>
              <a:prstDash val="dash"/>
              <a:miter lim="800000"/>
            </a:ln>
            <a:effectLst/>
          </p:spPr>
        </p:cxnSp>
        <p:sp>
          <p:nvSpPr>
            <p:cNvPr id="129" name="Rectangle 128">
              <a:extLst>
                <a:ext uri="{FF2B5EF4-FFF2-40B4-BE49-F238E27FC236}">
                  <a16:creationId xmlns:a16="http://schemas.microsoft.com/office/drawing/2014/main" id="{7425F0D7-7732-6025-6AF5-74467DAD2715}"/>
                </a:ext>
              </a:extLst>
            </p:cNvPr>
            <p:cNvSpPr/>
            <p:nvPr/>
          </p:nvSpPr>
          <p:spPr>
            <a:xfrm>
              <a:off x="5266338" y="5135800"/>
              <a:ext cx="6810379" cy="319938"/>
            </a:xfrm>
            <a:prstGeom prst="rect">
              <a:avLst/>
            </a:prstGeom>
            <a:solidFill>
              <a:srgbClr val="A5A5A5"/>
            </a:solidFill>
            <a:ln w="12700" cap="flat" cmpd="sng" algn="ctr">
              <a:solidFill>
                <a:srgbClr val="A5A5A5">
                  <a:shade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Xen Hypervisor</a:t>
              </a:r>
            </a:p>
          </p:txBody>
        </p:sp>
        <p:grpSp>
          <p:nvGrpSpPr>
            <p:cNvPr id="213" name="Group 212">
              <a:extLst>
                <a:ext uri="{FF2B5EF4-FFF2-40B4-BE49-F238E27FC236}">
                  <a16:creationId xmlns:a16="http://schemas.microsoft.com/office/drawing/2014/main" id="{9B7E323D-7715-BAB2-F140-316F9CB50697}"/>
                </a:ext>
              </a:extLst>
            </p:cNvPr>
            <p:cNvGrpSpPr/>
            <p:nvPr/>
          </p:nvGrpSpPr>
          <p:grpSpPr>
            <a:xfrm>
              <a:off x="5266338" y="1055055"/>
              <a:ext cx="3223827" cy="3974610"/>
              <a:chOff x="5266338" y="1055055"/>
              <a:chExt cx="3223827" cy="3974610"/>
            </a:xfrm>
          </p:grpSpPr>
          <p:sp>
            <p:nvSpPr>
              <p:cNvPr id="133" name="Rectangle 132">
                <a:extLst>
                  <a:ext uri="{FF2B5EF4-FFF2-40B4-BE49-F238E27FC236}">
                    <a16:creationId xmlns:a16="http://schemas.microsoft.com/office/drawing/2014/main" id="{64657942-7C40-5691-E560-447ACC4C0B6F}"/>
                  </a:ext>
                </a:extLst>
              </p:cNvPr>
              <p:cNvSpPr/>
              <p:nvPr/>
            </p:nvSpPr>
            <p:spPr>
              <a:xfrm>
                <a:off x="5266338" y="1055055"/>
                <a:ext cx="3223827" cy="397461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6350" cap="flat" cmpd="sng" algn="ctr">
                <a:solidFill>
                  <a:schemeClr val="tx1"/>
                </a:solidFill>
                <a:prstDash val="solid"/>
                <a:miter lim="800000"/>
              </a:ln>
              <a:effectLst>
                <a:glow rad="101600">
                  <a:schemeClr val="accent1">
                    <a:satMod val="175000"/>
                    <a:alpha val="40000"/>
                  </a:schemeClr>
                </a:glo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Linux® PVH (DOM0)</a:t>
                </a:r>
              </a:p>
            </p:txBody>
          </p:sp>
          <p:sp>
            <p:nvSpPr>
              <p:cNvPr id="134" name="Rectangle 133">
                <a:extLst>
                  <a:ext uri="{FF2B5EF4-FFF2-40B4-BE49-F238E27FC236}">
                    <a16:creationId xmlns:a16="http://schemas.microsoft.com/office/drawing/2014/main" id="{E40A0370-57C7-7E69-78CF-347F149125D7}"/>
                  </a:ext>
                </a:extLst>
              </p:cNvPr>
              <p:cNvSpPr/>
              <p:nvPr/>
            </p:nvSpPr>
            <p:spPr>
              <a:xfrm>
                <a:off x="5329812" y="1382351"/>
                <a:ext cx="3090058" cy="717017"/>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QEMU</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D783E007-3398-FE3B-A964-AAEA39CC01BD}"/>
                  </a:ext>
                </a:extLst>
              </p:cNvPr>
              <p:cNvSpPr/>
              <p:nvPr/>
            </p:nvSpPr>
            <p:spPr>
              <a:xfrm>
                <a:off x="5329812" y="2163040"/>
                <a:ext cx="3090058" cy="846245"/>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Virglrenderer</a:t>
                </a: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DE41C6D-AA62-C77E-CDF9-EA5A95AE4E57}"/>
                  </a:ext>
                </a:extLst>
              </p:cNvPr>
              <p:cNvSpPr/>
              <p:nvPr/>
            </p:nvSpPr>
            <p:spPr>
              <a:xfrm>
                <a:off x="5308704" y="4052559"/>
                <a:ext cx="3089353" cy="793039"/>
              </a:xfrm>
              <a:prstGeom prst="rect">
                <a:avLst/>
              </a:prstGeom>
              <a:solidFill>
                <a:srgbClr val="828384"/>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DOM0 Kernel</a:t>
                </a:r>
              </a:p>
            </p:txBody>
          </p:sp>
          <p:sp>
            <p:nvSpPr>
              <p:cNvPr id="138" name="Rectangle 137">
                <a:extLst>
                  <a:ext uri="{FF2B5EF4-FFF2-40B4-BE49-F238E27FC236}">
                    <a16:creationId xmlns:a16="http://schemas.microsoft.com/office/drawing/2014/main" id="{209F5D74-2E9B-A510-ECD4-FAD025459E51}"/>
                  </a:ext>
                </a:extLst>
              </p:cNvPr>
              <p:cNvSpPr/>
              <p:nvPr/>
            </p:nvSpPr>
            <p:spPr>
              <a:xfrm>
                <a:off x="5368140" y="3747324"/>
                <a:ext cx="2924166" cy="201808"/>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LibDRM</a:t>
                </a:r>
              </a:p>
            </p:txBody>
          </p:sp>
          <p:sp>
            <p:nvSpPr>
              <p:cNvPr id="139" name="Rectangle 138">
                <a:extLst>
                  <a:ext uri="{FF2B5EF4-FFF2-40B4-BE49-F238E27FC236}">
                    <a16:creationId xmlns:a16="http://schemas.microsoft.com/office/drawing/2014/main" id="{3727D39D-6061-0391-DCCD-D34C85830515}"/>
                  </a:ext>
                </a:extLst>
              </p:cNvPr>
              <p:cNvSpPr/>
              <p:nvPr/>
            </p:nvSpPr>
            <p:spPr>
              <a:xfrm>
                <a:off x="5368140" y="4360366"/>
                <a:ext cx="2924167" cy="375281"/>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Kernel DRM AMDGPU (iGPU)</a:t>
                </a:r>
              </a:p>
            </p:txBody>
          </p:sp>
          <p:sp>
            <p:nvSpPr>
              <p:cNvPr id="142" name="Rectangle 141">
                <a:extLst>
                  <a:ext uri="{FF2B5EF4-FFF2-40B4-BE49-F238E27FC236}">
                    <a16:creationId xmlns:a16="http://schemas.microsoft.com/office/drawing/2014/main" id="{27CAAD2E-E7AF-6183-D93C-F17D116FD854}"/>
                  </a:ext>
                </a:extLst>
              </p:cNvPr>
              <p:cNvSpPr/>
              <p:nvPr/>
            </p:nvSpPr>
            <p:spPr>
              <a:xfrm>
                <a:off x="5440680" y="2703088"/>
                <a:ext cx="2777223" cy="241711"/>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AMDGPU</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DRM Renderer </a:t>
                </a:r>
                <a:r>
                  <a:rPr lang="en-US" sz="1000" kern="0">
                    <a:solidFill>
                      <a:prstClr val="white"/>
                    </a:solidFill>
                    <a:latin typeface="Calibri" panose="020F0502020204030204"/>
                  </a:rPr>
                  <a:t>context</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4" name="Straight Arrow Connector 143">
                <a:extLst>
                  <a:ext uri="{FF2B5EF4-FFF2-40B4-BE49-F238E27FC236}">
                    <a16:creationId xmlns:a16="http://schemas.microsoft.com/office/drawing/2014/main" id="{8B7F4EBA-C566-C299-A3C1-B530D8D434D3}"/>
                  </a:ext>
                </a:extLst>
              </p:cNvPr>
              <p:cNvCxnSpPr>
                <a:cxnSpLocks/>
                <a:stCxn id="142" idx="2"/>
                <a:endCxn id="138" idx="0"/>
              </p:cNvCxnSpPr>
              <p:nvPr/>
            </p:nvCxnSpPr>
            <p:spPr>
              <a:xfrm>
                <a:off x="6829292" y="2944799"/>
                <a:ext cx="931" cy="802525"/>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8" name="Rectangle 147">
                <a:extLst>
                  <a:ext uri="{FF2B5EF4-FFF2-40B4-BE49-F238E27FC236}">
                    <a16:creationId xmlns:a16="http://schemas.microsoft.com/office/drawing/2014/main" id="{4983E76F-A317-5DDA-8DFF-6DE028DC6603}"/>
                  </a:ext>
                </a:extLst>
              </p:cNvPr>
              <p:cNvSpPr/>
              <p:nvPr/>
            </p:nvSpPr>
            <p:spPr>
              <a:xfrm>
                <a:off x="5440680" y="2404432"/>
                <a:ext cx="2777223" cy="231483"/>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Virglrenderer </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cmd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8C0FC955-978C-F303-99CE-7A4D14B78CC4}"/>
                  </a:ext>
                </a:extLst>
              </p:cNvPr>
              <p:cNvSpPr/>
              <p:nvPr/>
            </p:nvSpPr>
            <p:spPr>
              <a:xfrm>
                <a:off x="5440680" y="1600379"/>
                <a:ext cx="2777223" cy="200350"/>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virtio-gpu-virgl</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cmd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9C19B7F-59C1-E363-D929-4BDAE9537E11}"/>
                  </a:ext>
                </a:extLst>
              </p:cNvPr>
              <p:cNvCxnSpPr>
                <a:cxnSpLocks/>
                <a:stCxn id="138" idx="2"/>
                <a:endCxn id="139" idx="0"/>
              </p:cNvCxnSpPr>
              <p:nvPr/>
            </p:nvCxnSpPr>
            <p:spPr>
              <a:xfrm>
                <a:off x="6830223" y="3949132"/>
                <a:ext cx="1" cy="41123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3" name="Straight Arrow Connector 152">
                <a:extLst>
                  <a:ext uri="{FF2B5EF4-FFF2-40B4-BE49-F238E27FC236}">
                    <a16:creationId xmlns:a16="http://schemas.microsoft.com/office/drawing/2014/main" id="{898AFFB0-CB82-6665-458A-ED494E2CD230}"/>
                  </a:ext>
                </a:extLst>
              </p:cNvPr>
              <p:cNvCxnSpPr>
                <a:cxnSpLocks/>
                <a:stCxn id="154" idx="2"/>
                <a:endCxn id="148" idx="0"/>
              </p:cNvCxnSpPr>
              <p:nvPr/>
            </p:nvCxnSpPr>
            <p:spPr>
              <a:xfrm>
                <a:off x="6829292" y="2051093"/>
                <a:ext cx="0" cy="353339"/>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A615C185-5960-F52A-9609-0D56F1B736FC}"/>
                  </a:ext>
                </a:extLst>
              </p:cNvPr>
              <p:cNvSpPr/>
              <p:nvPr/>
            </p:nvSpPr>
            <p:spPr>
              <a:xfrm>
                <a:off x="5440680" y="1850743"/>
                <a:ext cx="2777223" cy="200350"/>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virtio-gpu-virgl</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blob memory commands</a:t>
                </a:r>
              </a:p>
            </p:txBody>
          </p:sp>
          <p:sp>
            <p:nvSpPr>
              <p:cNvPr id="196" name="Rectangle: Rounded Corners 195">
                <a:extLst>
                  <a:ext uri="{FF2B5EF4-FFF2-40B4-BE49-F238E27FC236}">
                    <a16:creationId xmlns:a16="http://schemas.microsoft.com/office/drawing/2014/main" id="{F60859E3-9ECA-6B8D-25FC-EBB3A0613560}"/>
                  </a:ext>
                </a:extLst>
              </p:cNvPr>
              <p:cNvSpPr/>
              <p:nvPr/>
            </p:nvSpPr>
            <p:spPr bwMode="auto">
              <a:xfrm>
                <a:off x="5316873" y="3082031"/>
                <a:ext cx="3102997" cy="519896"/>
              </a:xfrm>
              <a:prstGeom prst="roundRect">
                <a:avLst/>
              </a:prstGeom>
              <a:noFill/>
              <a:ln w="1905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rgbClr val="FF0000"/>
                    </a:solidFill>
                    <a:ea typeface="Segoe UI" pitchFamily="34" charset="0"/>
                    <a:cs typeface="Segoe UI" pitchFamily="34" charset="0"/>
                  </a:rPr>
                  <a:t>No Mesa running in Host dom0</a:t>
                </a:r>
              </a:p>
            </p:txBody>
          </p:sp>
        </p:grpSp>
        <p:grpSp>
          <p:nvGrpSpPr>
            <p:cNvPr id="212" name="Group 211">
              <a:extLst>
                <a:ext uri="{FF2B5EF4-FFF2-40B4-BE49-F238E27FC236}">
                  <a16:creationId xmlns:a16="http://schemas.microsoft.com/office/drawing/2014/main" id="{32E789BD-52A9-F161-EDF4-636F0390E611}"/>
                </a:ext>
              </a:extLst>
            </p:cNvPr>
            <p:cNvGrpSpPr/>
            <p:nvPr/>
          </p:nvGrpSpPr>
          <p:grpSpPr>
            <a:xfrm>
              <a:off x="8217904" y="1033292"/>
              <a:ext cx="3826118" cy="3965276"/>
              <a:chOff x="8217904" y="1033292"/>
              <a:chExt cx="3826118" cy="3965276"/>
            </a:xfrm>
          </p:grpSpPr>
          <p:sp>
            <p:nvSpPr>
              <p:cNvPr id="161" name="Rectangle 160">
                <a:extLst>
                  <a:ext uri="{FF2B5EF4-FFF2-40B4-BE49-F238E27FC236}">
                    <a16:creationId xmlns:a16="http://schemas.microsoft.com/office/drawing/2014/main" id="{3F5C3D40-FD1F-79DF-2B8B-2565A930DCE9}"/>
                  </a:ext>
                </a:extLst>
              </p:cNvPr>
              <p:cNvSpPr/>
              <p:nvPr/>
            </p:nvSpPr>
            <p:spPr>
              <a:xfrm>
                <a:off x="8661230" y="1033292"/>
                <a:ext cx="3382792" cy="3965276"/>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defTabSz="914400">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Ubuntu Linux®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(DOMU)</a:t>
                </a:r>
              </a:p>
            </p:txBody>
          </p:sp>
          <p:sp>
            <p:nvSpPr>
              <p:cNvPr id="162" name="Rectangle 161">
                <a:extLst>
                  <a:ext uri="{FF2B5EF4-FFF2-40B4-BE49-F238E27FC236}">
                    <a16:creationId xmlns:a16="http://schemas.microsoft.com/office/drawing/2014/main" id="{8BD313DA-E0A4-F6C2-DE07-880649309493}"/>
                  </a:ext>
                </a:extLst>
              </p:cNvPr>
              <p:cNvSpPr/>
              <p:nvPr/>
            </p:nvSpPr>
            <p:spPr>
              <a:xfrm>
                <a:off x="8916891" y="3835129"/>
                <a:ext cx="2989450" cy="277268"/>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LibDRM</a:t>
                </a:r>
              </a:p>
            </p:txBody>
          </p:sp>
          <p:sp>
            <p:nvSpPr>
              <p:cNvPr id="163" name="Rectangle 162">
                <a:extLst>
                  <a:ext uri="{FF2B5EF4-FFF2-40B4-BE49-F238E27FC236}">
                    <a16:creationId xmlns:a16="http://schemas.microsoft.com/office/drawing/2014/main" id="{B5317DEA-BA03-C96A-B289-4E1035AD10D9}"/>
                  </a:ext>
                </a:extLst>
              </p:cNvPr>
              <p:cNvSpPr/>
              <p:nvPr/>
            </p:nvSpPr>
            <p:spPr>
              <a:xfrm>
                <a:off x="8827540" y="2276770"/>
                <a:ext cx="3169250" cy="1457632"/>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Mesa</a:t>
                </a:r>
              </a:p>
            </p:txBody>
          </p:sp>
          <p:sp>
            <p:nvSpPr>
              <p:cNvPr id="164" name="Rectangle 163">
                <a:extLst>
                  <a:ext uri="{FF2B5EF4-FFF2-40B4-BE49-F238E27FC236}">
                    <a16:creationId xmlns:a16="http://schemas.microsoft.com/office/drawing/2014/main" id="{0FA2600A-21E4-7467-1069-CB76182321B7}"/>
                  </a:ext>
                </a:extLst>
              </p:cNvPr>
              <p:cNvSpPr/>
              <p:nvPr/>
            </p:nvSpPr>
            <p:spPr>
              <a:xfrm>
                <a:off x="10509321" y="2967263"/>
                <a:ext cx="1402753" cy="284266"/>
              </a:xfrm>
              <a:prstGeom prst="rect">
                <a:avLst/>
              </a:prstGeom>
              <a:solidFill>
                <a:srgbClr val="6C0050">
                  <a:alpha val="69804"/>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Radv</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0006F4AD-0B44-DB14-DB6A-9CF1B6086A17}"/>
                  </a:ext>
                </a:extLst>
              </p:cNvPr>
              <p:cNvSpPr/>
              <p:nvPr/>
            </p:nvSpPr>
            <p:spPr>
              <a:xfrm>
                <a:off x="8916891" y="1890676"/>
                <a:ext cx="2989450" cy="316806"/>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Xserver</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/Wayland</a:t>
                </a:r>
              </a:p>
            </p:txBody>
          </p:sp>
          <p:sp>
            <p:nvSpPr>
              <p:cNvPr id="166" name="Rectangle 165">
                <a:extLst>
                  <a:ext uri="{FF2B5EF4-FFF2-40B4-BE49-F238E27FC236}">
                    <a16:creationId xmlns:a16="http://schemas.microsoft.com/office/drawing/2014/main" id="{42D3CE5B-D07B-2AD3-3931-958FA911860D}"/>
                  </a:ext>
                </a:extLst>
              </p:cNvPr>
              <p:cNvSpPr/>
              <p:nvPr/>
            </p:nvSpPr>
            <p:spPr>
              <a:xfrm>
                <a:off x="8827540" y="4186439"/>
                <a:ext cx="3169250" cy="718371"/>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Kernel</a:t>
                </a:r>
              </a:p>
            </p:txBody>
          </p:sp>
          <p:sp>
            <p:nvSpPr>
              <p:cNvPr id="167" name="Rectangle 166">
                <a:extLst>
                  <a:ext uri="{FF2B5EF4-FFF2-40B4-BE49-F238E27FC236}">
                    <a16:creationId xmlns:a16="http://schemas.microsoft.com/office/drawing/2014/main" id="{0C7A9BF8-5C8D-1BA0-2CEA-B3799DF84C20}"/>
                  </a:ext>
                </a:extLst>
              </p:cNvPr>
              <p:cNvSpPr/>
              <p:nvPr/>
            </p:nvSpPr>
            <p:spPr>
              <a:xfrm>
                <a:off x="8914168" y="4481173"/>
                <a:ext cx="2993157" cy="352412"/>
              </a:xfrm>
              <a:prstGeom prst="rect">
                <a:avLst/>
              </a:prstGeom>
              <a:solidFill>
                <a:srgbClr val="6C0050">
                  <a:alpha val="69804"/>
                </a:srgbClr>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Kernel VirtIO GPU</a:t>
                </a:r>
              </a:p>
            </p:txBody>
          </p:sp>
          <p:sp>
            <p:nvSpPr>
              <p:cNvPr id="168" name="Rectangle 167">
                <a:extLst>
                  <a:ext uri="{FF2B5EF4-FFF2-40B4-BE49-F238E27FC236}">
                    <a16:creationId xmlns:a16="http://schemas.microsoft.com/office/drawing/2014/main" id="{4E182583-3D7D-6CF7-2984-CCE5233DD7AC}"/>
                  </a:ext>
                </a:extLst>
              </p:cNvPr>
              <p:cNvSpPr/>
              <p:nvPr/>
            </p:nvSpPr>
            <p:spPr>
              <a:xfrm>
                <a:off x="8917129" y="2536596"/>
                <a:ext cx="2988967" cy="270340"/>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DRI Interface/ICD Interface</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65B135F0-28ED-1A2A-AA52-CEF11CD779BA}"/>
                  </a:ext>
                </a:extLst>
              </p:cNvPr>
              <p:cNvSpPr/>
              <p:nvPr/>
            </p:nvSpPr>
            <p:spPr>
              <a:xfrm>
                <a:off x="8914168" y="2967263"/>
                <a:ext cx="1398461" cy="284266"/>
              </a:xfrm>
              <a:prstGeom prst="rect">
                <a:avLst/>
              </a:prstGeom>
              <a:solidFill>
                <a:srgbClr val="6C0050">
                  <a:alpha val="69804"/>
                </a:srgbClr>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RadeonSI</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6" name="Straight Arrow Connector 155">
                <a:extLst>
                  <a:ext uri="{FF2B5EF4-FFF2-40B4-BE49-F238E27FC236}">
                    <a16:creationId xmlns:a16="http://schemas.microsoft.com/office/drawing/2014/main" id="{A10BBEB3-558D-EC99-C870-793020100718}"/>
                  </a:ext>
                </a:extLst>
              </p:cNvPr>
              <p:cNvCxnSpPr>
                <a:cxnSpLocks/>
                <a:endCxn id="164" idx="0"/>
              </p:cNvCxnSpPr>
              <p:nvPr/>
            </p:nvCxnSpPr>
            <p:spPr>
              <a:xfrm>
                <a:off x="11210698" y="2815439"/>
                <a:ext cx="0" cy="15182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7" name="Straight Arrow Connector 156">
                <a:extLst>
                  <a:ext uri="{FF2B5EF4-FFF2-40B4-BE49-F238E27FC236}">
                    <a16:creationId xmlns:a16="http://schemas.microsoft.com/office/drawing/2014/main" id="{4D7CA362-0BB0-0C79-B3A9-B3BF332F6F46}"/>
                  </a:ext>
                </a:extLst>
              </p:cNvPr>
              <p:cNvCxnSpPr>
                <a:cxnSpLocks/>
                <a:endCxn id="169" idx="0"/>
              </p:cNvCxnSpPr>
              <p:nvPr/>
            </p:nvCxnSpPr>
            <p:spPr>
              <a:xfrm flipH="1">
                <a:off x="9613399" y="2823943"/>
                <a:ext cx="1834" cy="14332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8" name="Straight Arrow Connector 157">
                <a:extLst>
                  <a:ext uri="{FF2B5EF4-FFF2-40B4-BE49-F238E27FC236}">
                    <a16:creationId xmlns:a16="http://schemas.microsoft.com/office/drawing/2014/main" id="{482DD4A4-39BF-D835-BCB7-5DDF107AA56F}"/>
                  </a:ext>
                </a:extLst>
              </p:cNvPr>
              <p:cNvCxnSpPr>
                <a:cxnSpLocks/>
                <a:stCxn id="162" idx="2"/>
                <a:endCxn id="167" idx="0"/>
              </p:cNvCxnSpPr>
              <p:nvPr/>
            </p:nvCxnSpPr>
            <p:spPr>
              <a:xfrm flipH="1">
                <a:off x="10410746" y="4112397"/>
                <a:ext cx="871" cy="36877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9" name="Straight Arrow Connector 158">
                <a:extLst>
                  <a:ext uri="{FF2B5EF4-FFF2-40B4-BE49-F238E27FC236}">
                    <a16:creationId xmlns:a16="http://schemas.microsoft.com/office/drawing/2014/main" id="{60A48B36-C866-C5B6-2D6C-CAE2E928DA4F}"/>
                  </a:ext>
                </a:extLst>
              </p:cNvPr>
              <p:cNvCxnSpPr>
                <a:cxnSpLocks/>
                <a:stCxn id="169" idx="2"/>
              </p:cNvCxnSpPr>
              <p:nvPr/>
            </p:nvCxnSpPr>
            <p:spPr>
              <a:xfrm>
                <a:off x="9613399" y="3251529"/>
                <a:ext cx="0" cy="15043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0" name="Straight Arrow Connector 159">
                <a:extLst>
                  <a:ext uri="{FF2B5EF4-FFF2-40B4-BE49-F238E27FC236}">
                    <a16:creationId xmlns:a16="http://schemas.microsoft.com/office/drawing/2014/main" id="{3597263A-6065-471E-A2C2-5BC90EC96217}"/>
                  </a:ext>
                </a:extLst>
              </p:cNvPr>
              <p:cNvCxnSpPr>
                <a:cxnSpLocks/>
                <a:stCxn id="164" idx="2"/>
              </p:cNvCxnSpPr>
              <p:nvPr/>
            </p:nvCxnSpPr>
            <p:spPr>
              <a:xfrm>
                <a:off x="11210698" y="3251529"/>
                <a:ext cx="0" cy="15043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1" name="Connector: Elbow 130">
                <a:extLst>
                  <a:ext uri="{FF2B5EF4-FFF2-40B4-BE49-F238E27FC236}">
                    <a16:creationId xmlns:a16="http://schemas.microsoft.com/office/drawing/2014/main" id="{BC38A8FB-7E8D-8D28-9058-FEA95DAB5072}"/>
                  </a:ext>
                </a:extLst>
              </p:cNvPr>
              <p:cNvCxnSpPr>
                <a:cxnSpLocks/>
                <a:stCxn id="167" idx="1"/>
                <a:endCxn id="151" idx="3"/>
              </p:cNvCxnSpPr>
              <p:nvPr/>
            </p:nvCxnSpPr>
            <p:spPr>
              <a:xfrm rot="10800000">
                <a:off x="8217904" y="1700555"/>
                <a:ext cx="696265" cy="2956825"/>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853ED80A-DCA5-2816-8F58-8428BEF2D858}"/>
                  </a:ext>
                </a:extLst>
              </p:cNvPr>
              <p:cNvSpPr/>
              <p:nvPr/>
            </p:nvSpPr>
            <p:spPr>
              <a:xfrm>
                <a:off x="8914168" y="3425223"/>
                <a:ext cx="2982079" cy="241711"/>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VirtIO GPU Backend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3" name="Straight Arrow Connector 2">
            <a:extLst>
              <a:ext uri="{FF2B5EF4-FFF2-40B4-BE49-F238E27FC236}">
                <a16:creationId xmlns:a16="http://schemas.microsoft.com/office/drawing/2014/main" id="{B6D88DFB-22D6-FC46-EDBB-D7EC5D6B09B4}"/>
              </a:ext>
            </a:extLst>
          </p:cNvPr>
          <p:cNvCxnSpPr>
            <a:cxnSpLocks/>
            <a:stCxn id="211" idx="2"/>
            <a:endCxn id="162" idx="0"/>
          </p:cNvCxnSpPr>
          <p:nvPr/>
        </p:nvCxnSpPr>
        <p:spPr>
          <a:xfrm>
            <a:off x="10405208" y="3666934"/>
            <a:ext cx="6408" cy="16819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custData r:id="rId1"/>
      <p:custData r:id="rId2"/>
    </p:custDataLst>
    <p:extLst>
      <p:ext uri="{BB962C8B-B14F-4D97-AF65-F5344CB8AC3E}">
        <p14:creationId xmlns:p14="http://schemas.microsoft.com/office/powerpoint/2010/main" val="26687506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5EE1-CDD3-8F2A-74BF-49F839519600}"/>
              </a:ext>
            </a:extLst>
          </p:cNvPr>
          <p:cNvSpPr>
            <a:spLocks noGrp="1"/>
          </p:cNvSpPr>
          <p:nvPr>
            <p:ph type="title"/>
          </p:nvPr>
        </p:nvSpPr>
        <p:spPr>
          <a:xfrm>
            <a:off x="588263" y="568930"/>
            <a:ext cx="11018520" cy="430887"/>
          </a:xfrm>
        </p:spPr>
        <p:txBody>
          <a:bodyPr/>
          <a:lstStyle/>
          <a:p>
            <a:r>
              <a:rPr lang="en-US" dirty="0">
                <a:cs typeface="Segoe UI"/>
              </a:rPr>
              <a:t>dGPU Prime on Native Context</a:t>
            </a:r>
          </a:p>
        </p:txBody>
      </p:sp>
      <p:sp>
        <p:nvSpPr>
          <p:cNvPr id="3" name="Content Placeholder 2">
            <a:extLst>
              <a:ext uri="{FF2B5EF4-FFF2-40B4-BE49-F238E27FC236}">
                <a16:creationId xmlns:a16="http://schemas.microsoft.com/office/drawing/2014/main" id="{AF2A4924-555A-291F-6E0D-8FA6E4C1C853}"/>
              </a:ext>
            </a:extLst>
          </p:cNvPr>
          <p:cNvSpPr>
            <a:spLocks noGrp="1"/>
          </p:cNvSpPr>
          <p:nvPr>
            <p:ph sz="quarter" idx="10"/>
          </p:nvPr>
        </p:nvSpPr>
        <p:spPr>
          <a:xfrm>
            <a:off x="584199" y="1432112"/>
            <a:ext cx="5306383" cy="4469156"/>
          </a:xfrm>
        </p:spPr>
        <p:txBody>
          <a:bodyPr/>
          <a:lstStyle/>
          <a:p>
            <a:r>
              <a:rPr lang="en-US" dirty="0"/>
              <a:t>Native context: </a:t>
            </a:r>
            <a:r>
              <a:rPr lang="en-US" dirty="0" err="1"/>
              <a:t>virtio</a:t>
            </a:r>
            <a:r>
              <a:rPr lang="en-US" dirty="0"/>
              <a:t>-GPU + passthrough GPU</a:t>
            </a:r>
          </a:p>
        </p:txBody>
      </p:sp>
      <p:sp>
        <p:nvSpPr>
          <p:cNvPr id="42" name="Rectangle 41">
            <a:extLst>
              <a:ext uri="{FF2B5EF4-FFF2-40B4-BE49-F238E27FC236}">
                <a16:creationId xmlns:a16="http://schemas.microsoft.com/office/drawing/2014/main" id="{52A28871-1DF1-BE21-5CE5-2B299AA9A9B8}"/>
              </a:ext>
            </a:extLst>
          </p:cNvPr>
          <p:cNvSpPr/>
          <p:nvPr/>
        </p:nvSpPr>
        <p:spPr>
          <a:xfrm>
            <a:off x="584200" y="1872799"/>
            <a:ext cx="5095078" cy="402846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defTabSz="914400">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Ubuntu Linux® (DOMU)</a:t>
            </a:r>
          </a:p>
        </p:txBody>
      </p:sp>
      <p:sp>
        <p:nvSpPr>
          <p:cNvPr id="44" name="Rectangle 43">
            <a:extLst>
              <a:ext uri="{FF2B5EF4-FFF2-40B4-BE49-F238E27FC236}">
                <a16:creationId xmlns:a16="http://schemas.microsoft.com/office/drawing/2014/main" id="{BAE0E390-FB28-29F7-9570-740BEB0AC3D6}"/>
              </a:ext>
            </a:extLst>
          </p:cNvPr>
          <p:cNvSpPr/>
          <p:nvPr/>
        </p:nvSpPr>
        <p:spPr>
          <a:xfrm>
            <a:off x="948005" y="4636941"/>
            <a:ext cx="4502636" cy="283493"/>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LibDRM</a:t>
            </a:r>
          </a:p>
        </p:txBody>
      </p:sp>
      <p:sp>
        <p:nvSpPr>
          <p:cNvPr id="46" name="Rectangle 45">
            <a:extLst>
              <a:ext uri="{FF2B5EF4-FFF2-40B4-BE49-F238E27FC236}">
                <a16:creationId xmlns:a16="http://schemas.microsoft.com/office/drawing/2014/main" id="{A0644443-569F-731C-8938-FA102C706A81}"/>
              </a:ext>
            </a:extLst>
          </p:cNvPr>
          <p:cNvSpPr/>
          <p:nvPr/>
        </p:nvSpPr>
        <p:spPr>
          <a:xfrm>
            <a:off x="812599" y="2654201"/>
            <a:ext cx="4773447" cy="1829658"/>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Mesa</a:t>
            </a:r>
          </a:p>
        </p:txBody>
      </p:sp>
      <p:sp>
        <p:nvSpPr>
          <p:cNvPr id="48" name="Rectangle 47">
            <a:extLst>
              <a:ext uri="{FF2B5EF4-FFF2-40B4-BE49-F238E27FC236}">
                <a16:creationId xmlns:a16="http://schemas.microsoft.com/office/drawing/2014/main" id="{23725AAC-2149-0849-8F52-6C6BD73C70DB}"/>
              </a:ext>
            </a:extLst>
          </p:cNvPr>
          <p:cNvSpPr/>
          <p:nvPr/>
        </p:nvSpPr>
        <p:spPr>
          <a:xfrm>
            <a:off x="948005" y="2274898"/>
            <a:ext cx="4502636" cy="229220"/>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Xserver</a:t>
            </a: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/Wayland</a:t>
            </a:r>
          </a:p>
        </p:txBody>
      </p:sp>
      <p:sp>
        <p:nvSpPr>
          <p:cNvPr id="50" name="Rectangle 49">
            <a:extLst>
              <a:ext uri="{FF2B5EF4-FFF2-40B4-BE49-F238E27FC236}">
                <a16:creationId xmlns:a16="http://schemas.microsoft.com/office/drawing/2014/main" id="{469F15D3-8C3E-11A9-442A-5B7054CE127B}"/>
              </a:ext>
            </a:extLst>
          </p:cNvPr>
          <p:cNvSpPr/>
          <p:nvPr/>
        </p:nvSpPr>
        <p:spPr>
          <a:xfrm>
            <a:off x="813428" y="4996139"/>
            <a:ext cx="4773447" cy="734497"/>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Kernel</a:t>
            </a:r>
          </a:p>
        </p:txBody>
      </p:sp>
      <p:sp>
        <p:nvSpPr>
          <p:cNvPr id="51" name="Rectangle 50">
            <a:extLst>
              <a:ext uri="{FF2B5EF4-FFF2-40B4-BE49-F238E27FC236}">
                <a16:creationId xmlns:a16="http://schemas.microsoft.com/office/drawing/2014/main" id="{25926169-7ABF-2D3F-2267-F86B59CA6891}"/>
              </a:ext>
            </a:extLst>
          </p:cNvPr>
          <p:cNvSpPr/>
          <p:nvPr/>
        </p:nvSpPr>
        <p:spPr>
          <a:xfrm>
            <a:off x="948662" y="5232791"/>
            <a:ext cx="1840404" cy="431905"/>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Kernel </a:t>
            </a: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VirtIO</a:t>
            </a: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 GPU</a:t>
            </a:r>
          </a:p>
        </p:txBody>
      </p:sp>
      <p:sp>
        <p:nvSpPr>
          <p:cNvPr id="52" name="Rectangle 51">
            <a:extLst>
              <a:ext uri="{FF2B5EF4-FFF2-40B4-BE49-F238E27FC236}">
                <a16:creationId xmlns:a16="http://schemas.microsoft.com/office/drawing/2014/main" id="{6E285221-F54E-6377-CEAA-2F595913AC72}"/>
              </a:ext>
            </a:extLst>
          </p:cNvPr>
          <p:cNvSpPr/>
          <p:nvPr/>
        </p:nvSpPr>
        <p:spPr>
          <a:xfrm>
            <a:off x="2881469" y="5232791"/>
            <a:ext cx="1335051" cy="425022"/>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Kernel AMD GPU</a:t>
            </a:r>
          </a:p>
        </p:txBody>
      </p:sp>
      <p:cxnSp>
        <p:nvCxnSpPr>
          <p:cNvPr id="54" name="Straight Arrow Connector 53">
            <a:extLst>
              <a:ext uri="{FF2B5EF4-FFF2-40B4-BE49-F238E27FC236}">
                <a16:creationId xmlns:a16="http://schemas.microsoft.com/office/drawing/2014/main" id="{CBD1758C-AFCA-E618-F68A-7082E804F432}"/>
              </a:ext>
            </a:extLst>
          </p:cNvPr>
          <p:cNvCxnSpPr>
            <a:cxnSpLocks/>
          </p:cNvCxnSpPr>
          <p:nvPr/>
        </p:nvCxnSpPr>
        <p:spPr>
          <a:xfrm>
            <a:off x="1616188" y="3989491"/>
            <a:ext cx="0" cy="1243300"/>
          </a:xfrm>
          <a:prstGeom prst="straightConnector1">
            <a:avLst/>
          </a:prstGeom>
          <a:ln w="19050">
            <a:headEnd type="none" w="med" len="med"/>
            <a:tailEnd type="arrow" w="med" len="med"/>
          </a:ln>
        </p:spPr>
        <p:style>
          <a:lnRef idx="1">
            <a:schemeClr val="accent5"/>
          </a:lnRef>
          <a:fillRef idx="0">
            <a:schemeClr val="accent5"/>
          </a:fillRef>
          <a:effectRef idx="0">
            <a:schemeClr val="accent5"/>
          </a:effectRef>
          <a:fontRef idx="minor">
            <a:schemeClr val="tx1"/>
          </a:fontRef>
        </p:style>
      </p:cxnSp>
      <p:sp>
        <p:nvSpPr>
          <p:cNvPr id="55" name="Rectangle 54">
            <a:extLst>
              <a:ext uri="{FF2B5EF4-FFF2-40B4-BE49-F238E27FC236}">
                <a16:creationId xmlns:a16="http://schemas.microsoft.com/office/drawing/2014/main" id="{2F9B8F61-B761-C677-48CD-AAD94A0F0D57}"/>
              </a:ext>
            </a:extLst>
          </p:cNvPr>
          <p:cNvSpPr/>
          <p:nvPr/>
        </p:nvSpPr>
        <p:spPr>
          <a:xfrm>
            <a:off x="950412" y="2901241"/>
            <a:ext cx="4501908" cy="255726"/>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DRI Interface/ICD Interface</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C33CC550-7886-9473-225D-C5C318766138}"/>
              </a:ext>
            </a:extLst>
          </p:cNvPr>
          <p:cNvGrpSpPr/>
          <p:nvPr/>
        </p:nvGrpSpPr>
        <p:grpSpPr>
          <a:xfrm>
            <a:off x="948005" y="3610096"/>
            <a:ext cx="1694344" cy="419854"/>
            <a:chOff x="5151596" y="3264589"/>
            <a:chExt cx="2564936" cy="362503"/>
          </a:xfrm>
        </p:grpSpPr>
        <p:sp>
          <p:nvSpPr>
            <p:cNvPr id="57" name="Rectangle 56">
              <a:extLst>
                <a:ext uri="{FF2B5EF4-FFF2-40B4-BE49-F238E27FC236}">
                  <a16:creationId xmlns:a16="http://schemas.microsoft.com/office/drawing/2014/main" id="{30AD85FD-40F9-CF6F-A1BF-5E3C4989D672}"/>
                </a:ext>
              </a:extLst>
            </p:cNvPr>
            <p:cNvSpPr/>
            <p:nvPr/>
          </p:nvSpPr>
          <p:spPr>
            <a:xfrm>
              <a:off x="5151596" y="3264589"/>
              <a:ext cx="2564936" cy="362503"/>
            </a:xfrm>
            <a:prstGeom prst="rect">
              <a:avLst/>
            </a:prstGeom>
            <a:solidFill>
              <a:srgbClr val="6C0050">
                <a:alpha val="69804"/>
              </a:srgbClr>
            </a:solidFill>
            <a:ln w="19050" cap="flat" cmpd="sng" algn="ctr">
              <a:solidFill>
                <a:srgbClr val="FFFF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RadeonSi</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94B8F8AB-25DE-E1C1-B7E5-8586ADF71F2C}"/>
                </a:ext>
              </a:extLst>
            </p:cNvPr>
            <p:cNvSpPr/>
            <p:nvPr/>
          </p:nvSpPr>
          <p:spPr bwMode="auto">
            <a:xfrm>
              <a:off x="6119625" y="3310151"/>
              <a:ext cx="1537249" cy="267384"/>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resource</a:t>
              </a: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70767788-0D24-0EED-D6AB-BFA669795C2F}"/>
              </a:ext>
            </a:extLst>
          </p:cNvPr>
          <p:cNvGrpSpPr/>
          <p:nvPr/>
        </p:nvGrpSpPr>
        <p:grpSpPr>
          <a:xfrm>
            <a:off x="3159083" y="3610094"/>
            <a:ext cx="1485323" cy="419513"/>
            <a:chOff x="8130188" y="3264589"/>
            <a:chExt cx="2799178" cy="374833"/>
          </a:xfrm>
        </p:grpSpPr>
        <p:sp>
          <p:nvSpPr>
            <p:cNvPr id="60" name="Rectangle 59">
              <a:extLst>
                <a:ext uri="{FF2B5EF4-FFF2-40B4-BE49-F238E27FC236}">
                  <a16:creationId xmlns:a16="http://schemas.microsoft.com/office/drawing/2014/main" id="{482A6332-B920-1DFD-F928-206616F04B7E}"/>
                </a:ext>
              </a:extLst>
            </p:cNvPr>
            <p:cNvSpPr/>
            <p:nvPr/>
          </p:nvSpPr>
          <p:spPr>
            <a:xfrm>
              <a:off x="8130188" y="3264589"/>
              <a:ext cx="2799178" cy="374833"/>
            </a:xfrm>
            <a:prstGeom prst="rect">
              <a:avLst/>
            </a:prstGeom>
            <a:solidFill>
              <a:srgbClr val="6C0050">
                <a:alpha val="69804"/>
              </a:srgbClr>
            </a:solidFill>
            <a:ln w="19050" cap="flat" cmpd="sng" algn="ctr">
              <a:solidFill>
                <a:srgbClr val="FFFF00"/>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RadeonSi</a:t>
              </a:r>
            </a:p>
          </p:txBody>
        </p:sp>
        <p:sp>
          <p:nvSpPr>
            <p:cNvPr id="61" name="Rectangle 60">
              <a:extLst>
                <a:ext uri="{FF2B5EF4-FFF2-40B4-BE49-F238E27FC236}">
                  <a16:creationId xmlns:a16="http://schemas.microsoft.com/office/drawing/2014/main" id="{058BBEEB-4DBB-C805-0221-2289A33EDC9E}"/>
                </a:ext>
              </a:extLst>
            </p:cNvPr>
            <p:cNvSpPr/>
            <p:nvPr/>
          </p:nvSpPr>
          <p:spPr bwMode="auto">
            <a:xfrm>
              <a:off x="8226308" y="3337193"/>
              <a:ext cx="1524612" cy="218226"/>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resource</a:t>
              </a:r>
            </a:p>
          </p:txBody>
        </p:sp>
      </p:grpSp>
      <p:cxnSp>
        <p:nvCxnSpPr>
          <p:cNvPr id="62" name="Straight Arrow Connector 61">
            <a:extLst>
              <a:ext uri="{FF2B5EF4-FFF2-40B4-BE49-F238E27FC236}">
                <a16:creationId xmlns:a16="http://schemas.microsoft.com/office/drawing/2014/main" id="{F5C194CA-7A93-06FD-F70C-B25F3F0180E1}"/>
              </a:ext>
            </a:extLst>
          </p:cNvPr>
          <p:cNvCxnSpPr>
            <a:cxnSpLocks/>
          </p:cNvCxnSpPr>
          <p:nvPr/>
        </p:nvCxnSpPr>
        <p:spPr>
          <a:xfrm>
            <a:off x="3496356" y="3155844"/>
            <a:ext cx="0" cy="454251"/>
          </a:xfrm>
          <a:prstGeom prst="straightConnector1">
            <a:avLst/>
          </a:prstGeom>
          <a:ln w="19050">
            <a:solidFill>
              <a:srgbClr val="FFFF00"/>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sp>
        <p:nvSpPr>
          <p:cNvPr id="63" name="Rectangle 62">
            <a:extLst>
              <a:ext uri="{FF2B5EF4-FFF2-40B4-BE49-F238E27FC236}">
                <a16:creationId xmlns:a16="http://schemas.microsoft.com/office/drawing/2014/main" id="{16DAFCA1-3F9F-ACFE-9654-BC05E484CE78}"/>
              </a:ext>
            </a:extLst>
          </p:cNvPr>
          <p:cNvSpPr/>
          <p:nvPr/>
        </p:nvSpPr>
        <p:spPr>
          <a:xfrm>
            <a:off x="4809147" y="3614556"/>
            <a:ext cx="544002" cy="374935"/>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Others</a:t>
            </a:r>
          </a:p>
        </p:txBody>
      </p:sp>
      <p:sp>
        <p:nvSpPr>
          <p:cNvPr id="64" name="Rectangle 63">
            <a:extLst>
              <a:ext uri="{FF2B5EF4-FFF2-40B4-BE49-F238E27FC236}">
                <a16:creationId xmlns:a16="http://schemas.microsoft.com/office/drawing/2014/main" id="{5A95AA1B-9B69-7442-8299-565B209FEF42}"/>
              </a:ext>
            </a:extLst>
          </p:cNvPr>
          <p:cNvSpPr/>
          <p:nvPr/>
        </p:nvSpPr>
        <p:spPr>
          <a:xfrm>
            <a:off x="4546006" y="5232791"/>
            <a:ext cx="904634" cy="425022"/>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Other drivers</a:t>
            </a:r>
          </a:p>
        </p:txBody>
      </p:sp>
      <p:cxnSp>
        <p:nvCxnSpPr>
          <p:cNvPr id="65" name="Straight Connector 64">
            <a:extLst>
              <a:ext uri="{FF2B5EF4-FFF2-40B4-BE49-F238E27FC236}">
                <a16:creationId xmlns:a16="http://schemas.microsoft.com/office/drawing/2014/main" id="{DDF045DF-F044-F504-7403-351429E3B84B}"/>
              </a:ext>
            </a:extLst>
          </p:cNvPr>
          <p:cNvCxnSpPr>
            <a:cxnSpLocks/>
          </p:cNvCxnSpPr>
          <p:nvPr/>
        </p:nvCxnSpPr>
        <p:spPr>
          <a:xfrm>
            <a:off x="4280394" y="5458191"/>
            <a:ext cx="217235" cy="0"/>
          </a:xfrm>
          <a:prstGeom prst="line">
            <a:avLst/>
          </a:prstGeom>
          <a:noFill/>
          <a:ln w="12700" cap="flat" cmpd="sng" algn="ctr">
            <a:solidFill>
              <a:sysClr val="windowText" lastClr="000000"/>
            </a:solidFill>
            <a:prstDash val="dash"/>
            <a:miter lim="800000"/>
          </a:ln>
          <a:effectLst/>
        </p:spPr>
      </p:cxnSp>
      <p:sp>
        <p:nvSpPr>
          <p:cNvPr id="66" name="Rectangle 65">
            <a:extLst>
              <a:ext uri="{FF2B5EF4-FFF2-40B4-BE49-F238E27FC236}">
                <a16:creationId xmlns:a16="http://schemas.microsoft.com/office/drawing/2014/main" id="{B8B213A8-2C87-48A6-6685-3A7C99C71AAC}"/>
              </a:ext>
            </a:extLst>
          </p:cNvPr>
          <p:cNvSpPr/>
          <p:nvPr/>
        </p:nvSpPr>
        <p:spPr bwMode="auto">
          <a:xfrm>
            <a:off x="902158" y="3232672"/>
            <a:ext cx="4548482" cy="1174359"/>
          </a:xfrm>
          <a:prstGeom prst="rect">
            <a:avLst/>
          </a:prstGeom>
          <a:noFill/>
          <a:ln w="19050">
            <a:solidFill>
              <a:srgbClr val="FFFF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FEF0DB7C-E5D6-B0F1-68A7-B1F8A1385ADB}"/>
              </a:ext>
            </a:extLst>
          </p:cNvPr>
          <p:cNvSpPr txBox="1"/>
          <p:nvPr/>
        </p:nvSpPr>
        <p:spPr>
          <a:xfrm>
            <a:off x="3564072" y="3313662"/>
            <a:ext cx="1330492" cy="169277"/>
          </a:xfrm>
          <a:prstGeom prst="rect">
            <a:avLst/>
          </a:prstGeom>
          <a:noFill/>
        </p:spPr>
        <p:txBody>
          <a:bodyPr wrap="none" lIns="0" tIns="0" rIns="0" bIns="0" rtlCol="0">
            <a:spAutoFit/>
          </a:bodyPr>
          <a:lstStyle/>
          <a:p>
            <a:pPr algn="l">
              <a:buClr>
                <a:schemeClr val="accent1"/>
              </a:buClr>
              <a:buSzPct val="60000"/>
            </a:pPr>
            <a:r>
              <a:rPr lang="en-US" sz="1100" b="1" dirty="0">
                <a:highlight>
                  <a:srgbClr val="FFFF00"/>
                </a:highlight>
              </a:rPr>
              <a:t>create render buffer</a:t>
            </a:r>
          </a:p>
        </p:txBody>
      </p:sp>
      <p:sp>
        <p:nvSpPr>
          <p:cNvPr id="68" name="TextBox 67">
            <a:extLst>
              <a:ext uri="{FF2B5EF4-FFF2-40B4-BE49-F238E27FC236}">
                <a16:creationId xmlns:a16="http://schemas.microsoft.com/office/drawing/2014/main" id="{DDD5C5C7-691E-4D5E-54D1-9942A8D98AFF}"/>
              </a:ext>
            </a:extLst>
          </p:cNvPr>
          <p:cNvSpPr txBox="1"/>
          <p:nvPr/>
        </p:nvSpPr>
        <p:spPr>
          <a:xfrm>
            <a:off x="1616187" y="3308980"/>
            <a:ext cx="1376980" cy="169277"/>
          </a:xfrm>
          <a:prstGeom prst="rect">
            <a:avLst/>
          </a:prstGeom>
          <a:noFill/>
        </p:spPr>
        <p:txBody>
          <a:bodyPr wrap="none" lIns="0" tIns="0" rIns="0" bIns="0" rtlCol="0">
            <a:spAutoFit/>
          </a:bodyPr>
          <a:lstStyle/>
          <a:p>
            <a:pPr algn="l">
              <a:buClr>
                <a:schemeClr val="accent1"/>
              </a:buClr>
              <a:buSzPct val="60000"/>
            </a:pPr>
            <a:r>
              <a:rPr lang="en-US" sz="1100" b="1" dirty="0">
                <a:highlight>
                  <a:srgbClr val="FFFF00"/>
                </a:highlight>
              </a:rPr>
              <a:t>create display buffer</a:t>
            </a:r>
          </a:p>
        </p:txBody>
      </p:sp>
      <p:sp>
        <p:nvSpPr>
          <p:cNvPr id="69" name="TextBox 68">
            <a:extLst>
              <a:ext uri="{FF2B5EF4-FFF2-40B4-BE49-F238E27FC236}">
                <a16:creationId xmlns:a16="http://schemas.microsoft.com/office/drawing/2014/main" id="{1E0DCD57-93AE-1385-E16F-BA918DA7EBF0}"/>
              </a:ext>
            </a:extLst>
          </p:cNvPr>
          <p:cNvSpPr txBox="1"/>
          <p:nvPr/>
        </p:nvSpPr>
        <p:spPr>
          <a:xfrm>
            <a:off x="2681905" y="3588810"/>
            <a:ext cx="437620" cy="169277"/>
          </a:xfrm>
          <a:prstGeom prst="rect">
            <a:avLst/>
          </a:prstGeom>
          <a:noFill/>
        </p:spPr>
        <p:txBody>
          <a:bodyPr wrap="none" lIns="0" tIns="0" rIns="0" bIns="0" rtlCol="0">
            <a:spAutoFit/>
          </a:bodyPr>
          <a:lstStyle/>
          <a:p>
            <a:pPr algn="l">
              <a:buClr>
                <a:schemeClr val="accent1"/>
              </a:buClr>
              <a:buSzPct val="60000"/>
            </a:pPr>
            <a:r>
              <a:rPr lang="en-US" sz="1100" b="1" dirty="0">
                <a:highlight>
                  <a:srgbClr val="FFFF00"/>
                </a:highlight>
              </a:rPr>
              <a:t>import</a:t>
            </a:r>
          </a:p>
        </p:txBody>
      </p:sp>
      <p:cxnSp>
        <p:nvCxnSpPr>
          <p:cNvPr id="70" name="Straight Arrow Connector 69">
            <a:extLst>
              <a:ext uri="{FF2B5EF4-FFF2-40B4-BE49-F238E27FC236}">
                <a16:creationId xmlns:a16="http://schemas.microsoft.com/office/drawing/2014/main" id="{B9860BDB-AF99-36EA-38F3-F084D1B9683D}"/>
              </a:ext>
            </a:extLst>
          </p:cNvPr>
          <p:cNvCxnSpPr>
            <a:cxnSpLocks/>
          </p:cNvCxnSpPr>
          <p:nvPr/>
        </p:nvCxnSpPr>
        <p:spPr>
          <a:xfrm flipH="1">
            <a:off x="3496356" y="4029608"/>
            <a:ext cx="1125" cy="1210066"/>
          </a:xfrm>
          <a:prstGeom prst="straightConnector1">
            <a:avLst/>
          </a:prstGeom>
          <a:ln w="19050">
            <a:headEnd type="none" w="med" len="med"/>
            <a:tailEnd type="arrow" w="med" len="med"/>
          </a:ln>
        </p:spPr>
        <p:style>
          <a:lnRef idx="1">
            <a:schemeClr val="accent5"/>
          </a:lnRef>
          <a:fillRef idx="0">
            <a:schemeClr val="accent5"/>
          </a:fillRef>
          <a:effectRef idx="0">
            <a:schemeClr val="accent5"/>
          </a:effectRef>
          <a:fontRef idx="minor">
            <a:schemeClr val="tx1"/>
          </a:fontRef>
        </p:style>
      </p:cxnSp>
      <p:cxnSp>
        <p:nvCxnSpPr>
          <p:cNvPr id="71" name="Straight Arrow Connector 70">
            <a:extLst>
              <a:ext uri="{FF2B5EF4-FFF2-40B4-BE49-F238E27FC236}">
                <a16:creationId xmlns:a16="http://schemas.microsoft.com/office/drawing/2014/main" id="{3EEA124A-2D66-71EF-149D-FE010D15CD68}"/>
              </a:ext>
            </a:extLst>
          </p:cNvPr>
          <p:cNvCxnSpPr>
            <a:cxnSpLocks/>
          </p:cNvCxnSpPr>
          <p:nvPr/>
        </p:nvCxnSpPr>
        <p:spPr>
          <a:xfrm>
            <a:off x="1600378" y="3155844"/>
            <a:ext cx="0" cy="454251"/>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1DEE077A-CFB0-509C-1F4B-72B7FF5970B6}"/>
              </a:ext>
            </a:extLst>
          </p:cNvPr>
          <p:cNvCxnSpPr>
            <a:cxnSpLocks/>
            <a:endCxn id="60" idx="1"/>
          </p:cNvCxnSpPr>
          <p:nvPr/>
        </p:nvCxnSpPr>
        <p:spPr>
          <a:xfrm flipV="1">
            <a:off x="2660073" y="3819851"/>
            <a:ext cx="499010" cy="4004"/>
          </a:xfrm>
          <a:prstGeom prst="straightConnector1">
            <a:avLst/>
          </a:prstGeom>
          <a:ln>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3FF6D89-635D-E264-D344-583F212A886B}"/>
              </a:ext>
            </a:extLst>
          </p:cNvPr>
          <p:cNvSpPr/>
          <p:nvPr/>
        </p:nvSpPr>
        <p:spPr bwMode="auto">
          <a:xfrm>
            <a:off x="2060349" y="5265261"/>
            <a:ext cx="690098" cy="362197"/>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blob create</a:t>
            </a:r>
          </a:p>
        </p:txBody>
      </p:sp>
      <p:sp>
        <p:nvSpPr>
          <p:cNvPr id="74" name="Content Placeholder 2">
            <a:extLst>
              <a:ext uri="{FF2B5EF4-FFF2-40B4-BE49-F238E27FC236}">
                <a16:creationId xmlns:a16="http://schemas.microsoft.com/office/drawing/2014/main" id="{E560B38A-8124-0021-E62A-4FE09730FB45}"/>
              </a:ext>
            </a:extLst>
          </p:cNvPr>
          <p:cNvSpPr txBox="1">
            <a:spLocks/>
          </p:cNvSpPr>
          <p:nvPr/>
        </p:nvSpPr>
        <p:spPr>
          <a:xfrm>
            <a:off x="6423404" y="1434200"/>
            <a:ext cx="3812314" cy="446915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ts val="600"/>
              </a:spcBef>
              <a:spcAft>
                <a:spcPts val="0"/>
              </a:spcAft>
              <a:buClr>
                <a:schemeClr val="accent1"/>
              </a:buClr>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Two VirtIO GPU</a:t>
            </a:r>
          </a:p>
        </p:txBody>
      </p:sp>
      <p:sp>
        <p:nvSpPr>
          <p:cNvPr id="75" name="Rectangle 74">
            <a:extLst>
              <a:ext uri="{FF2B5EF4-FFF2-40B4-BE49-F238E27FC236}">
                <a16:creationId xmlns:a16="http://schemas.microsoft.com/office/drawing/2014/main" id="{F9DBE71A-FF2D-2E06-18B4-85A9133C491F}"/>
              </a:ext>
            </a:extLst>
          </p:cNvPr>
          <p:cNvSpPr/>
          <p:nvPr/>
        </p:nvSpPr>
        <p:spPr>
          <a:xfrm>
            <a:off x="6423404" y="1874887"/>
            <a:ext cx="5095078" cy="402846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defTabSz="914400">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Ubuntu Linux® (DOMU)</a:t>
            </a:r>
          </a:p>
          <a:p>
            <a:pPr defTabSz="914400">
              <a:defRPr/>
            </a:pPr>
            <a:endPar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5C9BF546-2324-6706-4C54-DEC07D4C398E}"/>
              </a:ext>
            </a:extLst>
          </p:cNvPr>
          <p:cNvSpPr/>
          <p:nvPr/>
        </p:nvSpPr>
        <p:spPr>
          <a:xfrm>
            <a:off x="6787209" y="4639029"/>
            <a:ext cx="4502636" cy="283493"/>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LibDRM</a:t>
            </a:r>
          </a:p>
        </p:txBody>
      </p:sp>
      <p:sp>
        <p:nvSpPr>
          <p:cNvPr id="77" name="Rectangle 76">
            <a:extLst>
              <a:ext uri="{FF2B5EF4-FFF2-40B4-BE49-F238E27FC236}">
                <a16:creationId xmlns:a16="http://schemas.microsoft.com/office/drawing/2014/main" id="{40686FAF-1C3D-EBE8-4A93-81502B78873A}"/>
              </a:ext>
            </a:extLst>
          </p:cNvPr>
          <p:cNvSpPr/>
          <p:nvPr/>
        </p:nvSpPr>
        <p:spPr>
          <a:xfrm>
            <a:off x="6651803" y="2656289"/>
            <a:ext cx="4773447" cy="1829658"/>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Mesa</a:t>
            </a:r>
          </a:p>
        </p:txBody>
      </p:sp>
      <p:sp>
        <p:nvSpPr>
          <p:cNvPr id="78" name="Rectangle 77">
            <a:extLst>
              <a:ext uri="{FF2B5EF4-FFF2-40B4-BE49-F238E27FC236}">
                <a16:creationId xmlns:a16="http://schemas.microsoft.com/office/drawing/2014/main" id="{F94BDCB7-FA84-FFF3-FB51-A6868B7871AA}"/>
              </a:ext>
            </a:extLst>
          </p:cNvPr>
          <p:cNvSpPr/>
          <p:nvPr/>
        </p:nvSpPr>
        <p:spPr>
          <a:xfrm>
            <a:off x="6787209" y="2276986"/>
            <a:ext cx="4502636" cy="229220"/>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Xserver</a:t>
            </a: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/Wayland</a:t>
            </a:r>
          </a:p>
        </p:txBody>
      </p:sp>
      <p:sp>
        <p:nvSpPr>
          <p:cNvPr id="79" name="Rectangle 78">
            <a:extLst>
              <a:ext uri="{FF2B5EF4-FFF2-40B4-BE49-F238E27FC236}">
                <a16:creationId xmlns:a16="http://schemas.microsoft.com/office/drawing/2014/main" id="{C9034302-75DD-D94C-FBEA-370D7D87A2BF}"/>
              </a:ext>
            </a:extLst>
          </p:cNvPr>
          <p:cNvSpPr/>
          <p:nvPr/>
        </p:nvSpPr>
        <p:spPr>
          <a:xfrm>
            <a:off x="6651803" y="4996139"/>
            <a:ext cx="4773447" cy="734497"/>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Kernel</a:t>
            </a:r>
          </a:p>
        </p:txBody>
      </p:sp>
      <p:sp>
        <p:nvSpPr>
          <p:cNvPr id="80" name="Rectangle 79">
            <a:extLst>
              <a:ext uri="{FF2B5EF4-FFF2-40B4-BE49-F238E27FC236}">
                <a16:creationId xmlns:a16="http://schemas.microsoft.com/office/drawing/2014/main" id="{ED3FED83-E97A-2531-C267-F61ADAB9915F}"/>
              </a:ext>
            </a:extLst>
          </p:cNvPr>
          <p:cNvSpPr/>
          <p:nvPr/>
        </p:nvSpPr>
        <p:spPr>
          <a:xfrm>
            <a:off x="6711266" y="5234879"/>
            <a:ext cx="1770287" cy="431905"/>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Kernel </a:t>
            </a: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VirtIO</a:t>
            </a: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 GPU</a:t>
            </a:r>
          </a:p>
        </p:txBody>
      </p:sp>
      <p:sp>
        <p:nvSpPr>
          <p:cNvPr id="81" name="Rectangle 80">
            <a:extLst>
              <a:ext uri="{FF2B5EF4-FFF2-40B4-BE49-F238E27FC236}">
                <a16:creationId xmlns:a16="http://schemas.microsoft.com/office/drawing/2014/main" id="{78A0BB6A-35CC-C5A3-685B-2CBE768C9BA2}"/>
              </a:ext>
            </a:extLst>
          </p:cNvPr>
          <p:cNvSpPr/>
          <p:nvPr/>
        </p:nvSpPr>
        <p:spPr>
          <a:xfrm>
            <a:off x="8529930" y="5234879"/>
            <a:ext cx="1818067" cy="425022"/>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Kernel </a:t>
            </a: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VirtIO</a:t>
            </a: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 GPU</a:t>
            </a:r>
          </a:p>
        </p:txBody>
      </p:sp>
      <p:cxnSp>
        <p:nvCxnSpPr>
          <p:cNvPr id="82" name="Straight Arrow Connector 81">
            <a:extLst>
              <a:ext uri="{FF2B5EF4-FFF2-40B4-BE49-F238E27FC236}">
                <a16:creationId xmlns:a16="http://schemas.microsoft.com/office/drawing/2014/main" id="{EF9EEB7F-846C-B0E0-6E6B-4DAF144B5662}"/>
              </a:ext>
            </a:extLst>
          </p:cNvPr>
          <p:cNvCxnSpPr>
            <a:cxnSpLocks/>
          </p:cNvCxnSpPr>
          <p:nvPr/>
        </p:nvCxnSpPr>
        <p:spPr>
          <a:xfrm>
            <a:off x="7455392" y="3991579"/>
            <a:ext cx="0" cy="1243300"/>
          </a:xfrm>
          <a:prstGeom prst="straightConnector1">
            <a:avLst/>
          </a:prstGeom>
          <a:ln w="19050">
            <a:headEnd type="none" w="med" len="med"/>
            <a:tailEnd type="arrow" w="med" len="med"/>
          </a:ln>
        </p:spPr>
        <p:style>
          <a:lnRef idx="1">
            <a:schemeClr val="accent5"/>
          </a:lnRef>
          <a:fillRef idx="0">
            <a:schemeClr val="accent5"/>
          </a:fillRef>
          <a:effectRef idx="0">
            <a:schemeClr val="accent5"/>
          </a:effectRef>
          <a:fontRef idx="minor">
            <a:schemeClr val="tx1"/>
          </a:fontRef>
        </p:style>
      </p:cxnSp>
      <p:sp>
        <p:nvSpPr>
          <p:cNvPr id="83" name="Rectangle 82">
            <a:extLst>
              <a:ext uri="{FF2B5EF4-FFF2-40B4-BE49-F238E27FC236}">
                <a16:creationId xmlns:a16="http://schemas.microsoft.com/office/drawing/2014/main" id="{7155283C-8F96-9080-F9A1-9F7B4325684F}"/>
              </a:ext>
            </a:extLst>
          </p:cNvPr>
          <p:cNvSpPr/>
          <p:nvPr/>
        </p:nvSpPr>
        <p:spPr>
          <a:xfrm>
            <a:off x="6789616" y="2903329"/>
            <a:ext cx="4501908" cy="255726"/>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DRI Interface/ICD Interface</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4" name="Group 83">
            <a:extLst>
              <a:ext uri="{FF2B5EF4-FFF2-40B4-BE49-F238E27FC236}">
                <a16:creationId xmlns:a16="http://schemas.microsoft.com/office/drawing/2014/main" id="{167B9A33-F36A-D0CA-667C-48174B8C4A4F}"/>
              </a:ext>
            </a:extLst>
          </p:cNvPr>
          <p:cNvGrpSpPr/>
          <p:nvPr/>
        </p:nvGrpSpPr>
        <p:grpSpPr>
          <a:xfrm>
            <a:off x="6787209" y="3612184"/>
            <a:ext cx="1694344" cy="419854"/>
            <a:chOff x="5151596" y="3264589"/>
            <a:chExt cx="2564936" cy="362503"/>
          </a:xfrm>
        </p:grpSpPr>
        <p:sp>
          <p:nvSpPr>
            <p:cNvPr id="85" name="Rectangle 84">
              <a:extLst>
                <a:ext uri="{FF2B5EF4-FFF2-40B4-BE49-F238E27FC236}">
                  <a16:creationId xmlns:a16="http://schemas.microsoft.com/office/drawing/2014/main" id="{ECEC6270-B94B-2798-6CCE-65B6AF7D562A}"/>
                </a:ext>
              </a:extLst>
            </p:cNvPr>
            <p:cNvSpPr/>
            <p:nvPr/>
          </p:nvSpPr>
          <p:spPr>
            <a:xfrm>
              <a:off x="5151596" y="3264589"/>
              <a:ext cx="2564936" cy="362503"/>
            </a:xfrm>
            <a:prstGeom prst="rect">
              <a:avLst/>
            </a:prstGeom>
            <a:solidFill>
              <a:srgbClr val="6C0050">
                <a:alpha val="69804"/>
              </a:srgbClr>
            </a:solidFill>
            <a:ln w="19050" cap="flat" cmpd="sng" algn="ctr">
              <a:solidFill>
                <a:srgbClr val="FFFF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Radeonsi</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0048E3C-5572-100E-6149-F83BCED5E08A}"/>
                </a:ext>
              </a:extLst>
            </p:cNvPr>
            <p:cNvSpPr/>
            <p:nvPr/>
          </p:nvSpPr>
          <p:spPr bwMode="auto">
            <a:xfrm>
              <a:off x="6119625" y="3310151"/>
              <a:ext cx="1537249" cy="267384"/>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resource</a:t>
              </a: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E9692D30-D6E4-50A7-5746-C65C79126FE3}"/>
              </a:ext>
            </a:extLst>
          </p:cNvPr>
          <p:cNvGrpSpPr/>
          <p:nvPr/>
        </p:nvGrpSpPr>
        <p:grpSpPr>
          <a:xfrm>
            <a:off x="8998287" y="3612183"/>
            <a:ext cx="1485323" cy="417424"/>
            <a:chOff x="8130188" y="3264589"/>
            <a:chExt cx="2799178" cy="374833"/>
          </a:xfrm>
        </p:grpSpPr>
        <p:sp>
          <p:nvSpPr>
            <p:cNvPr id="88" name="Rectangle 87">
              <a:extLst>
                <a:ext uri="{FF2B5EF4-FFF2-40B4-BE49-F238E27FC236}">
                  <a16:creationId xmlns:a16="http://schemas.microsoft.com/office/drawing/2014/main" id="{4E4578CE-A0AA-5D34-64CD-97E583B6064A}"/>
                </a:ext>
              </a:extLst>
            </p:cNvPr>
            <p:cNvSpPr/>
            <p:nvPr/>
          </p:nvSpPr>
          <p:spPr>
            <a:xfrm>
              <a:off x="8130188" y="3264589"/>
              <a:ext cx="2799178" cy="374833"/>
            </a:xfrm>
            <a:prstGeom prst="rect">
              <a:avLst/>
            </a:prstGeom>
            <a:solidFill>
              <a:srgbClr val="6C0050">
                <a:alpha val="69804"/>
              </a:srgbClr>
            </a:solidFill>
            <a:ln w="19050" cap="flat" cmpd="sng" algn="ctr">
              <a:solidFill>
                <a:srgbClr val="FFFF00"/>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RadeonSi</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0863E7ED-221C-85D7-29EE-DE10CD3B2741}"/>
                </a:ext>
              </a:extLst>
            </p:cNvPr>
            <p:cNvSpPr/>
            <p:nvPr/>
          </p:nvSpPr>
          <p:spPr bwMode="auto">
            <a:xfrm>
              <a:off x="8226308" y="3337193"/>
              <a:ext cx="1524612" cy="218226"/>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resource</a:t>
              </a:r>
            </a:p>
          </p:txBody>
        </p:sp>
      </p:grpSp>
      <p:cxnSp>
        <p:nvCxnSpPr>
          <p:cNvPr id="90" name="Straight Arrow Connector 89">
            <a:extLst>
              <a:ext uri="{FF2B5EF4-FFF2-40B4-BE49-F238E27FC236}">
                <a16:creationId xmlns:a16="http://schemas.microsoft.com/office/drawing/2014/main" id="{5A3D14D1-A132-CD15-87DC-1D1DC20291E2}"/>
              </a:ext>
            </a:extLst>
          </p:cNvPr>
          <p:cNvCxnSpPr>
            <a:cxnSpLocks/>
          </p:cNvCxnSpPr>
          <p:nvPr/>
        </p:nvCxnSpPr>
        <p:spPr>
          <a:xfrm>
            <a:off x="9335560" y="3157932"/>
            <a:ext cx="0" cy="454251"/>
          </a:xfrm>
          <a:prstGeom prst="straightConnector1">
            <a:avLst/>
          </a:prstGeom>
          <a:ln w="19050">
            <a:solidFill>
              <a:srgbClr val="FFFF00"/>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sp>
        <p:nvSpPr>
          <p:cNvPr id="91" name="Rectangle 90">
            <a:extLst>
              <a:ext uri="{FF2B5EF4-FFF2-40B4-BE49-F238E27FC236}">
                <a16:creationId xmlns:a16="http://schemas.microsoft.com/office/drawing/2014/main" id="{58852686-A8B1-076F-9CF9-CEA773C85DAD}"/>
              </a:ext>
            </a:extLst>
          </p:cNvPr>
          <p:cNvSpPr/>
          <p:nvPr/>
        </p:nvSpPr>
        <p:spPr>
          <a:xfrm>
            <a:off x="10648351" y="3616644"/>
            <a:ext cx="544002" cy="374935"/>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Others</a:t>
            </a:r>
          </a:p>
        </p:txBody>
      </p:sp>
      <p:sp>
        <p:nvSpPr>
          <p:cNvPr id="92" name="Rectangle 91">
            <a:extLst>
              <a:ext uri="{FF2B5EF4-FFF2-40B4-BE49-F238E27FC236}">
                <a16:creationId xmlns:a16="http://schemas.microsoft.com/office/drawing/2014/main" id="{A7EAFAED-2500-54D3-DE5A-7A3BA9FE9C2F}"/>
              </a:ext>
            </a:extLst>
          </p:cNvPr>
          <p:cNvSpPr/>
          <p:nvPr/>
        </p:nvSpPr>
        <p:spPr>
          <a:xfrm>
            <a:off x="10565232" y="5234879"/>
            <a:ext cx="724612" cy="425022"/>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Other drivers</a:t>
            </a:r>
          </a:p>
        </p:txBody>
      </p:sp>
      <p:cxnSp>
        <p:nvCxnSpPr>
          <p:cNvPr id="93" name="Straight Connector 92">
            <a:extLst>
              <a:ext uri="{FF2B5EF4-FFF2-40B4-BE49-F238E27FC236}">
                <a16:creationId xmlns:a16="http://schemas.microsoft.com/office/drawing/2014/main" id="{09C0C0D0-E3A0-1EC5-6421-4E22689553A0}"/>
              </a:ext>
            </a:extLst>
          </p:cNvPr>
          <p:cNvCxnSpPr>
            <a:cxnSpLocks/>
          </p:cNvCxnSpPr>
          <p:nvPr/>
        </p:nvCxnSpPr>
        <p:spPr>
          <a:xfrm>
            <a:off x="10347997" y="5458191"/>
            <a:ext cx="217235" cy="0"/>
          </a:xfrm>
          <a:prstGeom prst="line">
            <a:avLst/>
          </a:prstGeom>
          <a:noFill/>
          <a:ln w="12700" cap="flat" cmpd="sng" algn="ctr">
            <a:solidFill>
              <a:sysClr val="windowText" lastClr="000000"/>
            </a:solidFill>
            <a:prstDash val="dash"/>
            <a:miter lim="800000"/>
          </a:ln>
          <a:effectLst/>
        </p:spPr>
      </p:cxnSp>
      <p:sp>
        <p:nvSpPr>
          <p:cNvPr id="94" name="Rectangle 93">
            <a:extLst>
              <a:ext uri="{FF2B5EF4-FFF2-40B4-BE49-F238E27FC236}">
                <a16:creationId xmlns:a16="http://schemas.microsoft.com/office/drawing/2014/main" id="{DA798BAF-9F5D-F24E-8D1E-4D9B224AF497}"/>
              </a:ext>
            </a:extLst>
          </p:cNvPr>
          <p:cNvSpPr/>
          <p:nvPr/>
        </p:nvSpPr>
        <p:spPr bwMode="auto">
          <a:xfrm>
            <a:off x="6744590" y="3234760"/>
            <a:ext cx="4545254" cy="1174359"/>
          </a:xfrm>
          <a:prstGeom prst="rect">
            <a:avLst/>
          </a:prstGeom>
          <a:noFill/>
          <a:ln w="19050">
            <a:solidFill>
              <a:srgbClr val="FFFF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TextBox 94">
            <a:extLst>
              <a:ext uri="{FF2B5EF4-FFF2-40B4-BE49-F238E27FC236}">
                <a16:creationId xmlns:a16="http://schemas.microsoft.com/office/drawing/2014/main" id="{794222BF-11D5-81E0-BD57-7DA773596CF0}"/>
              </a:ext>
            </a:extLst>
          </p:cNvPr>
          <p:cNvSpPr txBox="1"/>
          <p:nvPr/>
        </p:nvSpPr>
        <p:spPr>
          <a:xfrm>
            <a:off x="9403276" y="3315750"/>
            <a:ext cx="1330492" cy="169277"/>
          </a:xfrm>
          <a:prstGeom prst="rect">
            <a:avLst/>
          </a:prstGeom>
          <a:noFill/>
        </p:spPr>
        <p:txBody>
          <a:bodyPr wrap="none" lIns="0" tIns="0" rIns="0" bIns="0" rtlCol="0">
            <a:spAutoFit/>
          </a:bodyPr>
          <a:lstStyle/>
          <a:p>
            <a:pPr algn="l">
              <a:buClr>
                <a:schemeClr val="accent1"/>
              </a:buClr>
              <a:buSzPct val="60000"/>
            </a:pPr>
            <a:r>
              <a:rPr lang="en-US" sz="1100" b="1" dirty="0">
                <a:highlight>
                  <a:srgbClr val="FFFF00"/>
                </a:highlight>
              </a:rPr>
              <a:t>create render buffer</a:t>
            </a:r>
          </a:p>
        </p:txBody>
      </p:sp>
      <p:sp>
        <p:nvSpPr>
          <p:cNvPr id="96" name="TextBox 95">
            <a:extLst>
              <a:ext uri="{FF2B5EF4-FFF2-40B4-BE49-F238E27FC236}">
                <a16:creationId xmlns:a16="http://schemas.microsoft.com/office/drawing/2014/main" id="{A697AA8A-8FEE-FB12-3CC8-46655733C67F}"/>
              </a:ext>
            </a:extLst>
          </p:cNvPr>
          <p:cNvSpPr txBox="1"/>
          <p:nvPr/>
        </p:nvSpPr>
        <p:spPr>
          <a:xfrm>
            <a:off x="7455391" y="3311068"/>
            <a:ext cx="1376980" cy="169277"/>
          </a:xfrm>
          <a:prstGeom prst="rect">
            <a:avLst/>
          </a:prstGeom>
          <a:noFill/>
        </p:spPr>
        <p:txBody>
          <a:bodyPr wrap="none" lIns="0" tIns="0" rIns="0" bIns="0" rtlCol="0">
            <a:spAutoFit/>
          </a:bodyPr>
          <a:lstStyle/>
          <a:p>
            <a:pPr algn="l">
              <a:buClr>
                <a:schemeClr val="accent1"/>
              </a:buClr>
              <a:buSzPct val="60000"/>
            </a:pPr>
            <a:r>
              <a:rPr lang="en-US" sz="1100" b="1" dirty="0">
                <a:highlight>
                  <a:srgbClr val="FFFF00"/>
                </a:highlight>
              </a:rPr>
              <a:t>create display buffer</a:t>
            </a:r>
          </a:p>
        </p:txBody>
      </p:sp>
      <p:sp>
        <p:nvSpPr>
          <p:cNvPr id="97" name="TextBox 96">
            <a:extLst>
              <a:ext uri="{FF2B5EF4-FFF2-40B4-BE49-F238E27FC236}">
                <a16:creationId xmlns:a16="http://schemas.microsoft.com/office/drawing/2014/main" id="{46D99869-34DD-04A8-DC50-44143EBAF638}"/>
              </a:ext>
            </a:extLst>
          </p:cNvPr>
          <p:cNvSpPr txBox="1"/>
          <p:nvPr/>
        </p:nvSpPr>
        <p:spPr>
          <a:xfrm>
            <a:off x="8521109" y="3590898"/>
            <a:ext cx="437620" cy="169277"/>
          </a:xfrm>
          <a:prstGeom prst="rect">
            <a:avLst/>
          </a:prstGeom>
          <a:noFill/>
        </p:spPr>
        <p:txBody>
          <a:bodyPr wrap="none" lIns="0" tIns="0" rIns="0" bIns="0" rtlCol="0">
            <a:spAutoFit/>
          </a:bodyPr>
          <a:lstStyle/>
          <a:p>
            <a:pPr algn="l">
              <a:buClr>
                <a:schemeClr val="accent1"/>
              </a:buClr>
              <a:buSzPct val="60000"/>
            </a:pPr>
            <a:r>
              <a:rPr lang="en-US" sz="1100" b="1" dirty="0">
                <a:highlight>
                  <a:srgbClr val="FFFF00"/>
                </a:highlight>
              </a:rPr>
              <a:t>import</a:t>
            </a:r>
          </a:p>
        </p:txBody>
      </p:sp>
      <p:cxnSp>
        <p:nvCxnSpPr>
          <p:cNvPr id="98" name="Straight Arrow Connector 97">
            <a:extLst>
              <a:ext uri="{FF2B5EF4-FFF2-40B4-BE49-F238E27FC236}">
                <a16:creationId xmlns:a16="http://schemas.microsoft.com/office/drawing/2014/main" id="{6FB6B20E-D728-336D-549F-6C14E9CF6190}"/>
              </a:ext>
            </a:extLst>
          </p:cNvPr>
          <p:cNvCxnSpPr>
            <a:cxnSpLocks/>
          </p:cNvCxnSpPr>
          <p:nvPr/>
        </p:nvCxnSpPr>
        <p:spPr>
          <a:xfrm flipH="1">
            <a:off x="9335560" y="4031696"/>
            <a:ext cx="1125" cy="1210066"/>
          </a:xfrm>
          <a:prstGeom prst="straightConnector1">
            <a:avLst/>
          </a:prstGeom>
          <a:ln w="19050">
            <a:headEnd type="none" w="med" len="med"/>
            <a:tailEnd type="arrow" w="med" len="med"/>
          </a:ln>
        </p:spPr>
        <p:style>
          <a:lnRef idx="1">
            <a:schemeClr val="accent5"/>
          </a:lnRef>
          <a:fillRef idx="0">
            <a:schemeClr val="accent5"/>
          </a:fillRef>
          <a:effectRef idx="0">
            <a:schemeClr val="accent5"/>
          </a:effectRef>
          <a:fontRef idx="minor">
            <a:schemeClr val="tx1"/>
          </a:fontRef>
        </p:style>
      </p:cxnSp>
      <p:cxnSp>
        <p:nvCxnSpPr>
          <p:cNvPr id="99" name="Straight Arrow Connector 98">
            <a:extLst>
              <a:ext uri="{FF2B5EF4-FFF2-40B4-BE49-F238E27FC236}">
                <a16:creationId xmlns:a16="http://schemas.microsoft.com/office/drawing/2014/main" id="{49D39079-6D95-EA26-AED8-CBF8B02E05A4}"/>
              </a:ext>
            </a:extLst>
          </p:cNvPr>
          <p:cNvCxnSpPr>
            <a:cxnSpLocks/>
          </p:cNvCxnSpPr>
          <p:nvPr/>
        </p:nvCxnSpPr>
        <p:spPr>
          <a:xfrm>
            <a:off x="7439582" y="3157932"/>
            <a:ext cx="0" cy="454251"/>
          </a:xfrm>
          <a:prstGeom prst="straightConnector1">
            <a:avLst/>
          </a:prstGeom>
          <a:ln w="19050">
            <a:solidFill>
              <a:srgbClr val="FFFF00"/>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cxnSp>
        <p:nvCxnSpPr>
          <p:cNvPr id="100" name="Straight Arrow Connector 99">
            <a:extLst>
              <a:ext uri="{FF2B5EF4-FFF2-40B4-BE49-F238E27FC236}">
                <a16:creationId xmlns:a16="http://schemas.microsoft.com/office/drawing/2014/main" id="{05292EAB-0600-4984-4307-65B0AF017E86}"/>
              </a:ext>
            </a:extLst>
          </p:cNvPr>
          <p:cNvCxnSpPr>
            <a:cxnSpLocks/>
            <a:stCxn id="85" idx="3"/>
            <a:endCxn id="88" idx="1"/>
          </p:cNvCxnSpPr>
          <p:nvPr/>
        </p:nvCxnSpPr>
        <p:spPr>
          <a:xfrm flipV="1">
            <a:off x="8481553" y="3820895"/>
            <a:ext cx="516734" cy="1216"/>
          </a:xfrm>
          <a:prstGeom prst="straightConnector1">
            <a:avLst/>
          </a:prstGeom>
          <a:ln>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899963C3-07C9-AD5E-F410-032FE4190EE5}"/>
              </a:ext>
            </a:extLst>
          </p:cNvPr>
          <p:cNvSpPr/>
          <p:nvPr/>
        </p:nvSpPr>
        <p:spPr bwMode="auto">
          <a:xfrm>
            <a:off x="7706168" y="5267349"/>
            <a:ext cx="741520" cy="362197"/>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blob</a:t>
            </a:r>
          </a:p>
          <a:p>
            <a:pPr algn="ctr" defTabSz="932472" fontAlgn="base">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create</a:t>
            </a:r>
          </a:p>
        </p:txBody>
      </p:sp>
      <p:sp>
        <p:nvSpPr>
          <p:cNvPr id="102" name="Rectangle 101">
            <a:extLst>
              <a:ext uri="{FF2B5EF4-FFF2-40B4-BE49-F238E27FC236}">
                <a16:creationId xmlns:a16="http://schemas.microsoft.com/office/drawing/2014/main" id="{47E1C85E-6220-3275-5283-4B16E6BF748C}"/>
              </a:ext>
            </a:extLst>
          </p:cNvPr>
          <p:cNvSpPr/>
          <p:nvPr/>
        </p:nvSpPr>
        <p:spPr bwMode="auto">
          <a:xfrm>
            <a:off x="9573820" y="5263964"/>
            <a:ext cx="701814" cy="362197"/>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blob</a:t>
            </a:r>
          </a:p>
          <a:p>
            <a:pPr algn="ctr" defTabSz="932472" fontAlgn="base">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create</a:t>
            </a:r>
          </a:p>
        </p:txBody>
      </p:sp>
    </p:spTree>
    <p:extLst>
      <p:ext uri="{BB962C8B-B14F-4D97-AF65-F5344CB8AC3E}">
        <p14:creationId xmlns:p14="http://schemas.microsoft.com/office/powerpoint/2010/main" val="1141585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par>
                                <p:cTn id="24" presetID="10" presetClass="entr" presetSubtype="0" fill="hold"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fade">
                                      <p:cBhvr>
                                        <p:cTn id="26" dur="500"/>
                                        <p:tgtEl>
                                          <p:spTgt spid="9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nodeType="withEffect">
                                  <p:stCondLst>
                                    <p:cond delay="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96" grpId="0"/>
      <p:bldP spid="9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E3C153C-3EE5-8F1E-8293-9BF8932AA1C3}"/>
              </a:ext>
            </a:extLst>
          </p:cNvPr>
          <p:cNvGraphicFramePr>
            <a:graphicFrameLocks noGrp="1"/>
          </p:cNvGraphicFramePr>
          <p:nvPr>
            <p:ph sz="quarter" idx="10"/>
          </p:nvPr>
        </p:nvGraphicFramePr>
        <p:xfrm>
          <a:off x="249010" y="1022350"/>
          <a:ext cx="11354027" cy="5243510"/>
        </p:xfrm>
        <a:graphic>
          <a:graphicData uri="http://schemas.openxmlformats.org/drawingml/2006/table">
            <a:tbl>
              <a:tblPr firstRow="1" bandRow="1">
                <a:tableStyleId>{073A0DAA-6AF3-43AB-8588-CEC1D06C72B9}</a:tableStyleId>
              </a:tblPr>
              <a:tblGrid>
                <a:gridCol w="2179865">
                  <a:extLst>
                    <a:ext uri="{9D8B030D-6E8A-4147-A177-3AD203B41FA5}">
                      <a16:colId xmlns:a16="http://schemas.microsoft.com/office/drawing/2014/main" val="896959014"/>
                    </a:ext>
                  </a:extLst>
                </a:gridCol>
                <a:gridCol w="2277836">
                  <a:extLst>
                    <a:ext uri="{9D8B030D-6E8A-4147-A177-3AD203B41FA5}">
                      <a16:colId xmlns:a16="http://schemas.microsoft.com/office/drawing/2014/main" val="785213240"/>
                    </a:ext>
                  </a:extLst>
                </a:gridCol>
                <a:gridCol w="1832882">
                  <a:extLst>
                    <a:ext uri="{9D8B030D-6E8A-4147-A177-3AD203B41FA5}">
                      <a16:colId xmlns:a16="http://schemas.microsoft.com/office/drawing/2014/main" val="1716722373"/>
                    </a:ext>
                  </a:extLst>
                </a:gridCol>
                <a:gridCol w="2555421">
                  <a:extLst>
                    <a:ext uri="{9D8B030D-6E8A-4147-A177-3AD203B41FA5}">
                      <a16:colId xmlns:a16="http://schemas.microsoft.com/office/drawing/2014/main" val="3735642896"/>
                    </a:ext>
                  </a:extLst>
                </a:gridCol>
                <a:gridCol w="2508023">
                  <a:extLst>
                    <a:ext uri="{9D8B030D-6E8A-4147-A177-3AD203B41FA5}">
                      <a16:colId xmlns:a16="http://schemas.microsoft.com/office/drawing/2014/main" val="2601936609"/>
                    </a:ext>
                  </a:extLst>
                </a:gridCol>
              </a:tblGrid>
              <a:tr h="693626">
                <a:tc>
                  <a:txBody>
                    <a:bodyPr/>
                    <a:lstStyle/>
                    <a:p>
                      <a:pPr algn="ctr"/>
                      <a:r>
                        <a:rPr lang="en-US" sz="1400"/>
                        <a:t>Test Cases (Unit: FPS)</a:t>
                      </a:r>
                    </a:p>
                  </a:txBody>
                  <a:tcPr anchor="ctr"/>
                </a:tc>
                <a:tc>
                  <a:txBody>
                    <a:bodyPr/>
                    <a:lstStyle/>
                    <a:p>
                      <a:pPr algn="ctr"/>
                      <a:r>
                        <a:rPr lang="en-US" sz="1400"/>
                        <a:t>Histogram</a:t>
                      </a:r>
                    </a:p>
                  </a:txBody>
                  <a:tcPr anchor="ctr"/>
                </a:tc>
                <a:tc>
                  <a:txBody>
                    <a:bodyPr/>
                    <a:lstStyle/>
                    <a:p>
                      <a:pPr algn="ctr"/>
                      <a:r>
                        <a:rPr lang="en-US" sz="1400"/>
                        <a:t>Bare-Metal – </a:t>
                      </a:r>
                    </a:p>
                    <a:p>
                      <a:pPr algn="ctr"/>
                      <a:r>
                        <a:rPr lang="en-US" sz="1400"/>
                        <a:t>Native (</a:t>
                      </a:r>
                      <a:r>
                        <a:rPr lang="en-US" sz="1400" err="1"/>
                        <a:t>RadeonSi</a:t>
                      </a:r>
                      <a:r>
                        <a:rPr lang="en-US" sz="1400"/>
                        <a:t>)</a:t>
                      </a:r>
                    </a:p>
                  </a:txBody>
                  <a:tcPr anchor="ctr"/>
                </a:tc>
                <a:tc>
                  <a:txBody>
                    <a:bodyPr/>
                    <a:lstStyle/>
                    <a:p>
                      <a:pPr algn="ctr"/>
                      <a:r>
                        <a:rPr lang="en-US" sz="1400"/>
                        <a:t>DOMU – </a:t>
                      </a:r>
                    </a:p>
                    <a:p>
                      <a:pPr algn="ctr"/>
                      <a:r>
                        <a:rPr lang="en-US" altLang="zh-CN" sz="1400" err="1"/>
                        <a:t>Virgl</a:t>
                      </a:r>
                      <a:endParaRPr lang="en-US" sz="1400"/>
                    </a:p>
                  </a:txBody>
                  <a:tcPr anchor="ctr"/>
                </a:tc>
                <a:tc>
                  <a:txBody>
                    <a:bodyPr/>
                    <a:lstStyle/>
                    <a:p>
                      <a:pPr algn="ctr"/>
                      <a:r>
                        <a:rPr lang="en-US" sz="1400">
                          <a:solidFill>
                            <a:srgbClr val="FFFF00"/>
                          </a:solidFill>
                        </a:rPr>
                        <a:t>DOMU – </a:t>
                      </a:r>
                    </a:p>
                    <a:p>
                      <a:pPr algn="ctr"/>
                      <a:r>
                        <a:rPr lang="en-US" sz="1400">
                          <a:solidFill>
                            <a:srgbClr val="FFFF00"/>
                          </a:solidFill>
                        </a:rPr>
                        <a:t>Native Context (RadeonSi)</a:t>
                      </a:r>
                    </a:p>
                  </a:txBody>
                  <a:tcPr anchor="ctr"/>
                </a:tc>
                <a:extLst>
                  <a:ext uri="{0D108BD9-81ED-4DB2-BD59-A6C34878D82A}">
                    <a16:rowId xmlns:a16="http://schemas.microsoft.com/office/drawing/2014/main" val="856849534"/>
                  </a:ext>
                </a:extLst>
              </a:tr>
              <a:tr h="1137471">
                <a:tc>
                  <a:txBody>
                    <a:bodyPr/>
                    <a:lstStyle/>
                    <a:p>
                      <a:pPr algn="ctr"/>
                      <a:r>
                        <a:rPr lang="en-US"/>
                        <a:t>CS:GO</a:t>
                      </a:r>
                    </a:p>
                  </a:txBody>
                  <a:tcPr anchor="ctr"/>
                </a:tc>
                <a:tc>
                  <a:txBody>
                    <a:bodyPr/>
                    <a:lstStyle/>
                    <a:p>
                      <a:pPr algn="ctr"/>
                      <a:endParaRPr lang="en-US"/>
                    </a:p>
                  </a:txBody>
                  <a:tcPr anchor="ctr"/>
                </a:tc>
                <a:tc>
                  <a:txBody>
                    <a:bodyPr/>
                    <a:lstStyle/>
                    <a:p>
                      <a:pPr algn="ctr"/>
                      <a:r>
                        <a:rPr lang="en-US"/>
                        <a:t>70</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43</a:t>
                      </a:r>
                      <a:endParaRPr lang="en-US">
                        <a:solidFill>
                          <a:srgbClr val="FF0000"/>
                        </a:solidFill>
                      </a:endParaRPr>
                    </a:p>
                    <a:p>
                      <a:pPr algn="ctr"/>
                      <a:r>
                        <a:rPr lang="en-US">
                          <a:solidFill>
                            <a:schemeClr val="accent5"/>
                          </a:solidFill>
                        </a:rPr>
                        <a:t>(61.43%)</a:t>
                      </a:r>
                    </a:p>
                  </a:txBody>
                  <a:tcPr anchor="ctr"/>
                </a:tc>
                <a:tc>
                  <a:txBody>
                    <a:bodyPr/>
                    <a:lstStyle/>
                    <a:p>
                      <a:pPr algn="ctr"/>
                      <a:r>
                        <a:rPr lang="en-US">
                          <a:solidFill>
                            <a:schemeClr val="tx1"/>
                          </a:solidFill>
                        </a:rPr>
                        <a:t>45</a:t>
                      </a:r>
                    </a:p>
                    <a:p>
                      <a:pPr algn="ctr"/>
                      <a:r>
                        <a:rPr lang="en-US">
                          <a:solidFill>
                            <a:schemeClr val="accent5"/>
                          </a:solidFill>
                        </a:rPr>
                        <a:t>(64.29)</a:t>
                      </a:r>
                    </a:p>
                  </a:txBody>
                  <a:tcPr anchor="ctr"/>
                </a:tc>
                <a:extLst>
                  <a:ext uri="{0D108BD9-81ED-4DB2-BD59-A6C34878D82A}">
                    <a16:rowId xmlns:a16="http://schemas.microsoft.com/office/drawing/2014/main" val="3527819752"/>
                  </a:ext>
                </a:extLst>
              </a:tr>
              <a:tr h="1137471">
                <a:tc>
                  <a:txBody>
                    <a:bodyPr/>
                    <a:lstStyle/>
                    <a:p>
                      <a:pPr algn="ctr"/>
                      <a:r>
                        <a:rPr lang="en-US" sz="1800" b="0" i="0" kern="1200">
                          <a:solidFill>
                            <a:schemeClr val="dk1"/>
                          </a:solidFill>
                          <a:effectLst/>
                          <a:latin typeface="+mn-lt"/>
                          <a:ea typeface="+mn-ea"/>
                          <a:cs typeface="+mn-cs"/>
                        </a:rPr>
                        <a:t>pts/tesseract</a:t>
                      </a:r>
                      <a:endParaRPr lang="en-US"/>
                    </a:p>
                  </a:txBody>
                  <a:tcPr anchor="ctr"/>
                </a:tc>
                <a:tc>
                  <a:txBody>
                    <a:bodyPr/>
                    <a:lstStyle/>
                    <a:p>
                      <a:pPr algn="ctr"/>
                      <a:endParaRPr lang="en-US"/>
                    </a:p>
                  </a:txBody>
                  <a:tcPr anchor="ctr"/>
                </a:tc>
                <a:tc>
                  <a:txBody>
                    <a:bodyPr/>
                    <a:lstStyle/>
                    <a:p>
                      <a:pPr algn="ctr"/>
                      <a:r>
                        <a:rPr lang="en-US"/>
                        <a:t>123.61</a:t>
                      </a:r>
                    </a:p>
                  </a:txBody>
                  <a:tcPr anchor="ctr"/>
                </a:tc>
                <a:tc>
                  <a:txBody>
                    <a:bodyPr/>
                    <a:lstStyle/>
                    <a:p>
                      <a:pPr algn="ctr"/>
                      <a:r>
                        <a:rPr lang="en-US"/>
                        <a:t>58.14</a:t>
                      </a:r>
                    </a:p>
                    <a:p>
                      <a:pPr algn="ctr"/>
                      <a:r>
                        <a:rPr lang="en-US">
                          <a:solidFill>
                            <a:schemeClr val="accent5"/>
                          </a:solidFill>
                        </a:rPr>
                        <a:t>(47.04%)</a:t>
                      </a:r>
                    </a:p>
                  </a:txBody>
                  <a:tcPr anchor="ctr"/>
                </a:tc>
                <a:tc>
                  <a:txBody>
                    <a:bodyPr/>
                    <a:lstStyle/>
                    <a:p>
                      <a:pPr algn="ctr"/>
                      <a:r>
                        <a:rPr lang="en-US">
                          <a:solidFill>
                            <a:schemeClr val="tx1"/>
                          </a:solidFill>
                        </a:rPr>
                        <a:t>107.45</a:t>
                      </a:r>
                    </a:p>
                    <a:p>
                      <a:pPr algn="ctr"/>
                      <a:r>
                        <a:rPr lang="en-US">
                          <a:solidFill>
                            <a:schemeClr val="accent5"/>
                          </a:solidFill>
                        </a:rPr>
                        <a:t>(86.93%)</a:t>
                      </a:r>
                    </a:p>
                  </a:txBody>
                  <a:tcPr anchor="ctr"/>
                </a:tc>
                <a:extLst>
                  <a:ext uri="{0D108BD9-81ED-4DB2-BD59-A6C34878D82A}">
                    <a16:rowId xmlns:a16="http://schemas.microsoft.com/office/drawing/2014/main" val="1163305540"/>
                  </a:ext>
                </a:extLst>
              </a:tr>
              <a:tr h="1137471">
                <a:tc>
                  <a:txBody>
                    <a:bodyPr/>
                    <a:lstStyle/>
                    <a:p>
                      <a:pPr algn="ctr"/>
                      <a:r>
                        <a:rPr lang="en-US" sz="1800" b="0" i="0" kern="1200">
                          <a:solidFill>
                            <a:schemeClr val="dk1"/>
                          </a:solidFill>
                          <a:effectLst/>
                          <a:latin typeface="+mn-lt"/>
                          <a:ea typeface="+mn-ea"/>
                          <a:cs typeface="+mn-cs"/>
                        </a:rPr>
                        <a:t>pts/</a:t>
                      </a:r>
                      <a:r>
                        <a:rPr lang="en-US" sz="1800" b="0" i="0" kern="1200" err="1">
                          <a:solidFill>
                            <a:schemeClr val="dk1"/>
                          </a:solidFill>
                          <a:effectLst/>
                          <a:latin typeface="+mn-lt"/>
                          <a:ea typeface="+mn-ea"/>
                          <a:cs typeface="+mn-cs"/>
                        </a:rPr>
                        <a:t>xonotic</a:t>
                      </a:r>
                      <a:endParaRPr lang="en-US" sz="1800" b="0" i="0" kern="1200">
                        <a:solidFill>
                          <a:schemeClr val="dk1"/>
                        </a:solidFill>
                        <a:effectLst/>
                        <a:latin typeface="+mn-lt"/>
                        <a:ea typeface="+mn-ea"/>
                        <a:cs typeface="+mn-cs"/>
                      </a:endParaRPr>
                    </a:p>
                  </a:txBody>
                  <a:tcPr anchor="ctr"/>
                </a:tc>
                <a:tc>
                  <a:txBody>
                    <a:bodyPr/>
                    <a:lstStyle/>
                    <a:p>
                      <a:pPr algn="ctr"/>
                      <a:endParaRPr lang="en-US"/>
                    </a:p>
                  </a:txBody>
                  <a:tcPr anchor="ctr"/>
                </a:tc>
                <a:tc>
                  <a:txBody>
                    <a:bodyPr/>
                    <a:lstStyle/>
                    <a:p>
                      <a:pPr algn="ctr"/>
                      <a:r>
                        <a:rPr lang="en-US"/>
                        <a:t>201.77</a:t>
                      </a:r>
                    </a:p>
                  </a:txBody>
                  <a:tcPr anchor="ctr"/>
                </a:tc>
                <a:tc>
                  <a:txBody>
                    <a:bodyPr/>
                    <a:lstStyle/>
                    <a:p>
                      <a:pPr algn="ctr"/>
                      <a:r>
                        <a:rPr lang="en-US"/>
                        <a:t>91.51</a:t>
                      </a:r>
                    </a:p>
                    <a:p>
                      <a:pPr algn="ctr"/>
                      <a:r>
                        <a:rPr lang="en-US">
                          <a:solidFill>
                            <a:schemeClr val="accent5"/>
                          </a:solidFill>
                        </a:rPr>
                        <a:t>(45.35%)</a:t>
                      </a:r>
                    </a:p>
                  </a:txBody>
                  <a:tcPr anchor="ctr"/>
                </a:tc>
                <a:tc>
                  <a:txBody>
                    <a:bodyPr/>
                    <a:lstStyle/>
                    <a:p>
                      <a:pPr algn="ctr"/>
                      <a:r>
                        <a:rPr lang="en-US">
                          <a:solidFill>
                            <a:schemeClr val="tx1"/>
                          </a:solidFill>
                        </a:rPr>
                        <a:t>131.11</a:t>
                      </a:r>
                    </a:p>
                    <a:p>
                      <a:pPr algn="ctr"/>
                      <a:r>
                        <a:rPr lang="en-US">
                          <a:solidFill>
                            <a:schemeClr val="accent5"/>
                          </a:solidFill>
                        </a:rPr>
                        <a:t>(64.98)</a:t>
                      </a:r>
                    </a:p>
                  </a:txBody>
                  <a:tcPr anchor="ctr"/>
                </a:tc>
                <a:extLst>
                  <a:ext uri="{0D108BD9-81ED-4DB2-BD59-A6C34878D82A}">
                    <a16:rowId xmlns:a16="http://schemas.microsoft.com/office/drawing/2014/main" val="968040857"/>
                  </a:ext>
                </a:extLst>
              </a:tr>
              <a:tr h="1137471">
                <a:tc>
                  <a:txBody>
                    <a:bodyPr/>
                    <a:lstStyle/>
                    <a:p>
                      <a:pPr algn="ctr"/>
                      <a:r>
                        <a:rPr lang="en-US" err="1"/>
                        <a:t>GFXBench</a:t>
                      </a:r>
                      <a:r>
                        <a:rPr lang="en-US"/>
                        <a:t> (</a:t>
                      </a:r>
                      <a:r>
                        <a:rPr lang="en-US" err="1"/>
                        <a:t>gl_Manhattan</a:t>
                      </a:r>
                      <a:r>
                        <a:rPr lang="en-US"/>
                        <a:t>)</a:t>
                      </a:r>
                    </a:p>
                  </a:txBody>
                  <a:tcPr anchor="ctr"/>
                </a:tc>
                <a:tc>
                  <a:txBody>
                    <a:bodyPr/>
                    <a:lstStyle/>
                    <a:p>
                      <a:pPr algn="ctr"/>
                      <a:endParaRPr lang="en-US"/>
                    </a:p>
                  </a:txBody>
                  <a:tcPr anchor="ctr"/>
                </a:tc>
                <a:tc>
                  <a:txBody>
                    <a:bodyPr/>
                    <a:lstStyle/>
                    <a:p>
                      <a:pPr algn="ctr"/>
                      <a:r>
                        <a:rPr lang="en-US"/>
                        <a:t>121.39</a:t>
                      </a:r>
                    </a:p>
                  </a:txBody>
                  <a:tcPr anchor="ctr"/>
                </a:tc>
                <a:tc>
                  <a:txBody>
                    <a:bodyPr/>
                    <a:lstStyle/>
                    <a:p>
                      <a:pPr algn="ctr"/>
                      <a:r>
                        <a:rPr lang="en-US"/>
                        <a:t>88.89</a:t>
                      </a:r>
                    </a:p>
                    <a:p>
                      <a:pPr algn="ctr"/>
                      <a:r>
                        <a:rPr lang="en-US">
                          <a:solidFill>
                            <a:schemeClr val="accent5"/>
                          </a:solidFill>
                        </a:rPr>
                        <a:t>(73.23%)</a:t>
                      </a:r>
                    </a:p>
                  </a:txBody>
                  <a:tcPr anchor="ctr"/>
                </a:tc>
                <a:tc>
                  <a:txBody>
                    <a:bodyPr/>
                    <a:lstStyle/>
                    <a:p>
                      <a:pPr algn="ctr"/>
                      <a:r>
                        <a:rPr lang="en-US">
                          <a:solidFill>
                            <a:schemeClr val="tx1"/>
                          </a:solidFill>
                        </a:rPr>
                        <a:t>118.12</a:t>
                      </a:r>
                    </a:p>
                    <a:p>
                      <a:pPr algn="ctr"/>
                      <a:r>
                        <a:rPr lang="en-US">
                          <a:solidFill>
                            <a:schemeClr val="accent5"/>
                          </a:solidFill>
                        </a:rPr>
                        <a:t>(97.31%)</a:t>
                      </a:r>
                    </a:p>
                  </a:txBody>
                  <a:tcPr anchor="ctr"/>
                </a:tc>
                <a:extLst>
                  <a:ext uri="{0D108BD9-81ED-4DB2-BD59-A6C34878D82A}">
                    <a16:rowId xmlns:a16="http://schemas.microsoft.com/office/drawing/2014/main" val="4227880748"/>
                  </a:ext>
                </a:extLst>
              </a:tr>
            </a:tbl>
          </a:graphicData>
        </a:graphic>
      </p:graphicFrame>
      <p:sp>
        <p:nvSpPr>
          <p:cNvPr id="4" name="Title 1">
            <a:extLst>
              <a:ext uri="{FF2B5EF4-FFF2-40B4-BE49-F238E27FC236}">
                <a16:creationId xmlns:a16="http://schemas.microsoft.com/office/drawing/2014/main" id="{5D9BCD9D-531A-D050-C687-A651EADE458F}"/>
              </a:ext>
            </a:extLst>
          </p:cNvPr>
          <p:cNvSpPr>
            <a:spLocks noGrp="1"/>
          </p:cNvSpPr>
          <p:nvPr>
            <p:ph type="title"/>
          </p:nvPr>
        </p:nvSpPr>
        <p:spPr>
          <a:xfrm>
            <a:off x="344033" y="559935"/>
            <a:ext cx="11017250" cy="430887"/>
          </a:xfrm>
        </p:spPr>
        <p:txBody>
          <a:bodyPr/>
          <a:lstStyle/>
          <a:p>
            <a:r>
              <a:rPr lang="en-US"/>
              <a:t>OpenGL Comparison between Virgl and Native Context </a:t>
            </a:r>
          </a:p>
        </p:txBody>
      </p:sp>
      <p:pic>
        <p:nvPicPr>
          <p:cNvPr id="3" name="Picture 2">
            <a:extLst>
              <a:ext uri="{FF2B5EF4-FFF2-40B4-BE49-F238E27FC236}">
                <a16:creationId xmlns:a16="http://schemas.microsoft.com/office/drawing/2014/main" id="{3AAF6806-C132-7491-F7DE-6A35FC27625C}"/>
              </a:ext>
            </a:extLst>
          </p:cNvPr>
          <p:cNvPicPr>
            <a:picLocks noChangeAspect="1"/>
          </p:cNvPicPr>
          <p:nvPr/>
        </p:nvPicPr>
        <p:blipFill>
          <a:blip r:embed="rId2"/>
          <a:stretch>
            <a:fillRect/>
          </a:stretch>
        </p:blipFill>
        <p:spPr>
          <a:xfrm>
            <a:off x="2647950" y="1794783"/>
            <a:ext cx="1654629" cy="1001485"/>
          </a:xfrm>
          <a:prstGeom prst="rect">
            <a:avLst/>
          </a:prstGeom>
        </p:spPr>
      </p:pic>
      <p:pic>
        <p:nvPicPr>
          <p:cNvPr id="8" name="Picture 7">
            <a:extLst>
              <a:ext uri="{FF2B5EF4-FFF2-40B4-BE49-F238E27FC236}">
                <a16:creationId xmlns:a16="http://schemas.microsoft.com/office/drawing/2014/main" id="{A0E933E6-2B1A-FF0E-FBED-D6C98F3EE64D}"/>
              </a:ext>
            </a:extLst>
          </p:cNvPr>
          <p:cNvPicPr>
            <a:picLocks noChangeAspect="1"/>
          </p:cNvPicPr>
          <p:nvPr/>
        </p:nvPicPr>
        <p:blipFill>
          <a:blip r:embed="rId3"/>
          <a:stretch>
            <a:fillRect/>
          </a:stretch>
        </p:blipFill>
        <p:spPr>
          <a:xfrm>
            <a:off x="2647950" y="2909547"/>
            <a:ext cx="1654628" cy="1038906"/>
          </a:xfrm>
          <a:prstGeom prst="rect">
            <a:avLst/>
          </a:prstGeom>
        </p:spPr>
      </p:pic>
      <p:pic>
        <p:nvPicPr>
          <p:cNvPr id="11" name="Picture 10">
            <a:extLst>
              <a:ext uri="{FF2B5EF4-FFF2-40B4-BE49-F238E27FC236}">
                <a16:creationId xmlns:a16="http://schemas.microsoft.com/office/drawing/2014/main" id="{B668EE64-81B8-BE21-3BA2-2BDD6B0BABF3}"/>
              </a:ext>
            </a:extLst>
          </p:cNvPr>
          <p:cNvPicPr>
            <a:picLocks noChangeAspect="1"/>
          </p:cNvPicPr>
          <p:nvPr/>
        </p:nvPicPr>
        <p:blipFill>
          <a:blip r:embed="rId4"/>
          <a:stretch>
            <a:fillRect/>
          </a:stretch>
        </p:blipFill>
        <p:spPr>
          <a:xfrm>
            <a:off x="2647950" y="4031116"/>
            <a:ext cx="1654628" cy="1038906"/>
          </a:xfrm>
          <a:prstGeom prst="rect">
            <a:avLst/>
          </a:prstGeom>
        </p:spPr>
      </p:pic>
      <p:pic>
        <p:nvPicPr>
          <p:cNvPr id="14" name="Picture 13">
            <a:extLst>
              <a:ext uri="{FF2B5EF4-FFF2-40B4-BE49-F238E27FC236}">
                <a16:creationId xmlns:a16="http://schemas.microsoft.com/office/drawing/2014/main" id="{0372D2DE-9538-7F96-C2DA-B7DD3A05A9A3}"/>
              </a:ext>
            </a:extLst>
          </p:cNvPr>
          <p:cNvPicPr>
            <a:picLocks noChangeAspect="1"/>
          </p:cNvPicPr>
          <p:nvPr/>
        </p:nvPicPr>
        <p:blipFill>
          <a:blip r:embed="rId5"/>
          <a:stretch>
            <a:fillRect/>
          </a:stretch>
        </p:blipFill>
        <p:spPr>
          <a:xfrm>
            <a:off x="2647951" y="5152685"/>
            <a:ext cx="1654628" cy="1038906"/>
          </a:xfrm>
          <a:prstGeom prst="rect">
            <a:avLst/>
          </a:prstGeom>
        </p:spPr>
      </p:pic>
    </p:spTree>
    <p:extLst>
      <p:ext uri="{BB962C8B-B14F-4D97-AF65-F5344CB8AC3E}">
        <p14:creationId xmlns:p14="http://schemas.microsoft.com/office/powerpoint/2010/main" val="11937726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E3C153C-3EE5-8F1E-8293-9BF8932AA1C3}"/>
              </a:ext>
            </a:extLst>
          </p:cNvPr>
          <p:cNvGraphicFramePr>
            <a:graphicFrameLocks noGrp="1"/>
          </p:cNvGraphicFramePr>
          <p:nvPr>
            <p:ph sz="quarter" idx="10"/>
          </p:nvPr>
        </p:nvGraphicFramePr>
        <p:xfrm>
          <a:off x="249010" y="1022350"/>
          <a:ext cx="11180990" cy="5243510"/>
        </p:xfrm>
        <a:graphic>
          <a:graphicData uri="http://schemas.openxmlformats.org/drawingml/2006/table">
            <a:tbl>
              <a:tblPr firstRow="1" bandRow="1">
                <a:tableStyleId>{073A0DAA-6AF3-43AB-8588-CEC1D06C72B9}</a:tableStyleId>
              </a:tblPr>
              <a:tblGrid>
                <a:gridCol w="2306411">
                  <a:extLst>
                    <a:ext uri="{9D8B030D-6E8A-4147-A177-3AD203B41FA5}">
                      <a16:colId xmlns:a16="http://schemas.microsoft.com/office/drawing/2014/main" val="896959014"/>
                    </a:ext>
                  </a:extLst>
                </a:gridCol>
                <a:gridCol w="2069647">
                  <a:extLst>
                    <a:ext uri="{9D8B030D-6E8A-4147-A177-3AD203B41FA5}">
                      <a16:colId xmlns:a16="http://schemas.microsoft.com/office/drawing/2014/main" val="785213240"/>
                    </a:ext>
                  </a:extLst>
                </a:gridCol>
                <a:gridCol w="1955346">
                  <a:extLst>
                    <a:ext uri="{9D8B030D-6E8A-4147-A177-3AD203B41FA5}">
                      <a16:colId xmlns:a16="http://schemas.microsoft.com/office/drawing/2014/main" val="1716722373"/>
                    </a:ext>
                  </a:extLst>
                </a:gridCol>
                <a:gridCol w="2286000">
                  <a:extLst>
                    <a:ext uri="{9D8B030D-6E8A-4147-A177-3AD203B41FA5}">
                      <a16:colId xmlns:a16="http://schemas.microsoft.com/office/drawing/2014/main" val="3735642896"/>
                    </a:ext>
                  </a:extLst>
                </a:gridCol>
                <a:gridCol w="2563586">
                  <a:extLst>
                    <a:ext uri="{9D8B030D-6E8A-4147-A177-3AD203B41FA5}">
                      <a16:colId xmlns:a16="http://schemas.microsoft.com/office/drawing/2014/main" val="2601936609"/>
                    </a:ext>
                  </a:extLst>
                </a:gridCol>
              </a:tblGrid>
              <a:tr h="693626">
                <a:tc>
                  <a:txBody>
                    <a:bodyPr/>
                    <a:lstStyle/>
                    <a:p>
                      <a:pPr algn="ctr"/>
                      <a:r>
                        <a:rPr lang="en-US" sz="1400"/>
                        <a:t>Test Cases(Unit: FPS)</a:t>
                      </a:r>
                    </a:p>
                  </a:txBody>
                  <a:tcPr anchor="ctr"/>
                </a:tc>
                <a:tc>
                  <a:txBody>
                    <a:bodyPr/>
                    <a:lstStyle/>
                    <a:p>
                      <a:pPr algn="ctr"/>
                      <a:r>
                        <a:rPr lang="en-US" sz="1400"/>
                        <a:t>Histogram</a:t>
                      </a:r>
                    </a:p>
                  </a:txBody>
                  <a:tcPr anchor="ctr"/>
                </a:tc>
                <a:tc>
                  <a:txBody>
                    <a:bodyPr/>
                    <a:lstStyle/>
                    <a:p>
                      <a:pPr algn="ctr"/>
                      <a:r>
                        <a:rPr lang="en-US" sz="1400"/>
                        <a:t>Bare-Metal – </a:t>
                      </a:r>
                    </a:p>
                    <a:p>
                      <a:pPr algn="ctr"/>
                      <a:r>
                        <a:rPr lang="en-US" sz="1400"/>
                        <a:t>Native (</a:t>
                      </a:r>
                      <a:r>
                        <a:rPr lang="en-US" sz="1400" err="1"/>
                        <a:t>Radv</a:t>
                      </a:r>
                      <a:r>
                        <a:rPr lang="en-US" sz="1400"/>
                        <a:t>)</a:t>
                      </a:r>
                    </a:p>
                  </a:txBody>
                  <a:tcPr anchor="ctr"/>
                </a:tc>
                <a:tc>
                  <a:txBody>
                    <a:bodyPr/>
                    <a:lstStyle/>
                    <a:p>
                      <a:pPr algn="ctr"/>
                      <a:r>
                        <a:rPr lang="en-US" sz="1400"/>
                        <a:t>DOMU – </a:t>
                      </a:r>
                    </a:p>
                    <a:p>
                      <a:pPr algn="ctr"/>
                      <a:r>
                        <a:rPr lang="en-US" altLang="zh-CN" sz="1400"/>
                        <a:t>Venus</a:t>
                      </a:r>
                      <a:endParaRPr lang="en-US" sz="1400"/>
                    </a:p>
                  </a:txBody>
                  <a:tcPr anchor="ctr"/>
                </a:tc>
                <a:tc>
                  <a:txBody>
                    <a:bodyPr/>
                    <a:lstStyle/>
                    <a:p>
                      <a:pPr algn="ctr"/>
                      <a:r>
                        <a:rPr lang="en-US" sz="1400">
                          <a:solidFill>
                            <a:srgbClr val="FFFF00"/>
                          </a:solidFill>
                        </a:rPr>
                        <a:t>DOMU – </a:t>
                      </a:r>
                    </a:p>
                    <a:p>
                      <a:pPr algn="ctr"/>
                      <a:r>
                        <a:rPr lang="en-US" sz="1400">
                          <a:solidFill>
                            <a:srgbClr val="FFFF00"/>
                          </a:solidFill>
                        </a:rPr>
                        <a:t>Native Context (</a:t>
                      </a:r>
                      <a:r>
                        <a:rPr lang="en-US" sz="1400" err="1">
                          <a:solidFill>
                            <a:srgbClr val="FFFF00"/>
                          </a:solidFill>
                        </a:rPr>
                        <a:t>Radv</a:t>
                      </a:r>
                      <a:r>
                        <a:rPr lang="en-US" sz="1400">
                          <a:solidFill>
                            <a:srgbClr val="FFFF00"/>
                          </a:solidFill>
                        </a:rPr>
                        <a:t>)</a:t>
                      </a:r>
                    </a:p>
                  </a:txBody>
                  <a:tcPr anchor="ctr"/>
                </a:tc>
                <a:extLst>
                  <a:ext uri="{0D108BD9-81ED-4DB2-BD59-A6C34878D82A}">
                    <a16:rowId xmlns:a16="http://schemas.microsoft.com/office/drawing/2014/main" val="856849534"/>
                  </a:ext>
                </a:extLst>
              </a:tr>
              <a:tr h="1137471">
                <a:tc>
                  <a:txBody>
                    <a:bodyPr/>
                    <a:lstStyle/>
                    <a:p>
                      <a:pPr algn="ctr"/>
                      <a:r>
                        <a:rPr lang="en-US"/>
                        <a:t>Dota 2</a:t>
                      </a:r>
                    </a:p>
                  </a:txBody>
                  <a:tcPr anchor="ctr"/>
                </a:tc>
                <a:tc>
                  <a:txBody>
                    <a:bodyPr/>
                    <a:lstStyle/>
                    <a:p>
                      <a:pPr algn="ctr"/>
                      <a:endParaRPr lang="en-US"/>
                    </a:p>
                  </a:txBody>
                  <a:tcPr anchor="ctr"/>
                </a:tc>
                <a:tc>
                  <a:txBody>
                    <a:bodyPr/>
                    <a:lstStyle/>
                    <a:p>
                      <a:pPr algn="ctr"/>
                      <a:r>
                        <a:rPr lang="en-US"/>
                        <a:t>50.3</a:t>
                      </a:r>
                    </a:p>
                  </a:txBody>
                  <a:tcPr anchor="ctr"/>
                </a:tc>
                <a:tc>
                  <a:txBody>
                    <a:bodyPr/>
                    <a:lstStyle/>
                    <a:p>
                      <a:pPr algn="ctr"/>
                      <a:r>
                        <a:rPr lang="en-US"/>
                        <a:t>29.8</a:t>
                      </a:r>
                    </a:p>
                    <a:p>
                      <a:pPr algn="ctr"/>
                      <a:r>
                        <a:rPr lang="en-US">
                          <a:solidFill>
                            <a:schemeClr val="accent5"/>
                          </a:solidFill>
                        </a:rPr>
                        <a:t>(81.02%)</a:t>
                      </a:r>
                    </a:p>
                  </a:txBody>
                  <a:tcPr anchor="ctr"/>
                </a:tc>
                <a:tc>
                  <a:txBody>
                    <a:bodyPr/>
                    <a:lstStyle/>
                    <a:p>
                      <a:pPr algn="ctr"/>
                      <a:r>
                        <a:rPr lang="en-US">
                          <a:solidFill>
                            <a:schemeClr val="tx1"/>
                          </a:solidFill>
                        </a:rPr>
                        <a:t>33.2</a:t>
                      </a:r>
                    </a:p>
                    <a:p>
                      <a:pPr algn="ctr"/>
                      <a:r>
                        <a:rPr lang="en-US">
                          <a:solidFill>
                            <a:schemeClr val="accent5"/>
                          </a:solidFill>
                        </a:rPr>
                        <a:t>(88.86%)</a:t>
                      </a:r>
                    </a:p>
                  </a:txBody>
                  <a:tcPr anchor="ctr"/>
                </a:tc>
                <a:extLst>
                  <a:ext uri="{0D108BD9-81ED-4DB2-BD59-A6C34878D82A}">
                    <a16:rowId xmlns:a16="http://schemas.microsoft.com/office/drawing/2014/main" val="3527819752"/>
                  </a:ext>
                </a:extLst>
              </a:tr>
              <a:tr h="1137471">
                <a:tc>
                  <a:txBody>
                    <a:bodyPr/>
                    <a:lstStyle/>
                    <a:p>
                      <a:pPr algn="ctr"/>
                      <a:r>
                        <a:rPr lang="en-US" sz="1800" b="0" i="0" kern="1200">
                          <a:solidFill>
                            <a:schemeClr val="dk1"/>
                          </a:solidFill>
                          <a:effectLst/>
                          <a:latin typeface="+mn-lt"/>
                          <a:ea typeface="+mn-ea"/>
                          <a:cs typeface="+mn-cs"/>
                        </a:rPr>
                        <a:t>Rise Of The Tomb Raider </a:t>
                      </a:r>
                      <a:endParaRPr lang="en-US"/>
                    </a:p>
                  </a:txBody>
                  <a:tcPr anchor="ctr"/>
                </a:tc>
                <a:tc>
                  <a:txBody>
                    <a:bodyPr/>
                    <a:lstStyle/>
                    <a:p>
                      <a:pPr algn="ctr"/>
                      <a:endParaRPr lang="en-US"/>
                    </a:p>
                  </a:txBody>
                  <a:tcPr anchor="ctr"/>
                </a:tc>
                <a:tc>
                  <a:txBody>
                    <a:bodyPr/>
                    <a:lstStyle/>
                    <a:p>
                      <a:pPr algn="ctr"/>
                      <a:r>
                        <a:rPr lang="en-US"/>
                        <a:t>23.01</a:t>
                      </a:r>
                    </a:p>
                  </a:txBody>
                  <a:tcPr anchor="ctr"/>
                </a:tc>
                <a:tc>
                  <a:txBody>
                    <a:bodyPr/>
                    <a:lstStyle/>
                    <a:p>
                      <a:pPr algn="ctr"/>
                      <a:r>
                        <a:rPr lang="en-US"/>
                        <a:t>16.33</a:t>
                      </a:r>
                    </a:p>
                    <a:p>
                      <a:pPr algn="ctr"/>
                      <a:r>
                        <a:rPr lang="en-US">
                          <a:solidFill>
                            <a:schemeClr val="accent5"/>
                          </a:solidFill>
                        </a:rPr>
                        <a:t>(70.97%)</a:t>
                      </a:r>
                    </a:p>
                  </a:txBody>
                  <a:tcPr anchor="ctr"/>
                </a:tc>
                <a:tc>
                  <a:txBody>
                    <a:bodyPr/>
                    <a:lstStyle/>
                    <a:p>
                      <a:pPr algn="ctr"/>
                      <a:r>
                        <a:rPr lang="en-US">
                          <a:solidFill>
                            <a:schemeClr val="tx1"/>
                          </a:solidFill>
                        </a:rPr>
                        <a:t>22.32</a:t>
                      </a:r>
                    </a:p>
                    <a:p>
                      <a:pPr algn="ctr"/>
                      <a:r>
                        <a:rPr lang="en-US">
                          <a:solidFill>
                            <a:schemeClr val="accent5"/>
                          </a:solidFill>
                        </a:rPr>
                        <a:t>(97.00%)</a:t>
                      </a:r>
                    </a:p>
                  </a:txBody>
                  <a:tcPr anchor="ctr"/>
                </a:tc>
                <a:extLst>
                  <a:ext uri="{0D108BD9-81ED-4DB2-BD59-A6C34878D82A}">
                    <a16:rowId xmlns:a16="http://schemas.microsoft.com/office/drawing/2014/main" val="1163305540"/>
                  </a:ext>
                </a:extLst>
              </a:tr>
              <a:tr h="1137471">
                <a:tc>
                  <a:txBody>
                    <a:bodyPr/>
                    <a:lstStyle/>
                    <a:p>
                      <a:pPr algn="ctr"/>
                      <a:r>
                        <a:rPr lang="en-US" sz="1800" b="0" i="0" kern="1200">
                          <a:solidFill>
                            <a:schemeClr val="dk1"/>
                          </a:solidFill>
                          <a:effectLst/>
                          <a:latin typeface="+mn-lt"/>
                          <a:ea typeface="+mn-ea"/>
                          <a:cs typeface="+mn-cs"/>
                        </a:rPr>
                        <a:t>The Talos Principle </a:t>
                      </a:r>
                    </a:p>
                  </a:txBody>
                  <a:tcPr anchor="ctr"/>
                </a:tc>
                <a:tc>
                  <a:txBody>
                    <a:bodyPr/>
                    <a:lstStyle/>
                    <a:p>
                      <a:pPr algn="ctr"/>
                      <a:endParaRPr lang="en-US"/>
                    </a:p>
                  </a:txBody>
                  <a:tcPr anchor="ctr"/>
                </a:tc>
                <a:tc>
                  <a:txBody>
                    <a:bodyPr/>
                    <a:lstStyle/>
                    <a:p>
                      <a:pPr algn="ctr"/>
                      <a:r>
                        <a:rPr lang="en-US" sz="1800" b="0" i="0" kern="1200">
                          <a:solidFill>
                            <a:schemeClr val="dk1"/>
                          </a:solidFill>
                          <a:effectLst/>
                          <a:latin typeface="+mn-lt"/>
                          <a:ea typeface="+mn-ea"/>
                          <a:cs typeface="+mn-cs"/>
                        </a:rPr>
                        <a:t>68.7</a:t>
                      </a:r>
                      <a:endParaRPr lang="en-US"/>
                    </a:p>
                  </a:txBody>
                  <a:tcPr anchor="ctr"/>
                </a:tc>
                <a:tc>
                  <a:txBody>
                    <a:bodyPr/>
                    <a:lstStyle/>
                    <a:p>
                      <a:pPr algn="ctr"/>
                      <a:r>
                        <a:rPr lang="en-US" sz="1800" b="0" i="0" kern="1200">
                          <a:solidFill>
                            <a:schemeClr val="dk1"/>
                          </a:solidFill>
                          <a:effectLst/>
                          <a:latin typeface="+mn-lt"/>
                          <a:ea typeface="+mn-ea"/>
                          <a:cs typeface="+mn-cs"/>
                        </a:rPr>
                        <a:t>25.3</a:t>
                      </a:r>
                      <a:endParaRPr lang="en-US"/>
                    </a:p>
                    <a:p>
                      <a:pPr algn="ctr"/>
                      <a:r>
                        <a:rPr lang="en-US">
                          <a:solidFill>
                            <a:schemeClr val="accent5"/>
                          </a:solidFill>
                        </a:rPr>
                        <a:t>(36.83%)</a:t>
                      </a:r>
                    </a:p>
                  </a:txBody>
                  <a:tcPr anchor="ctr"/>
                </a:tc>
                <a:tc>
                  <a:txBody>
                    <a:bodyPr/>
                    <a:lstStyle/>
                    <a:p>
                      <a:pPr algn="ctr"/>
                      <a:r>
                        <a:rPr lang="en-US">
                          <a:solidFill>
                            <a:schemeClr val="tx1"/>
                          </a:solidFill>
                        </a:rPr>
                        <a:t>61.0</a:t>
                      </a:r>
                    </a:p>
                    <a:p>
                      <a:pPr algn="ctr"/>
                      <a:r>
                        <a:rPr lang="en-US">
                          <a:solidFill>
                            <a:schemeClr val="accent5"/>
                          </a:solidFill>
                        </a:rPr>
                        <a:t>(88.79%)</a:t>
                      </a:r>
                    </a:p>
                  </a:txBody>
                  <a:tcPr anchor="ctr"/>
                </a:tc>
                <a:extLst>
                  <a:ext uri="{0D108BD9-81ED-4DB2-BD59-A6C34878D82A}">
                    <a16:rowId xmlns:a16="http://schemas.microsoft.com/office/drawing/2014/main" val="968040857"/>
                  </a:ext>
                </a:extLst>
              </a:tr>
              <a:tr h="1137471">
                <a:tc>
                  <a:txBody>
                    <a:bodyPr/>
                    <a:lstStyle/>
                    <a:p>
                      <a:pPr algn="ctr"/>
                      <a:r>
                        <a:rPr lang="en-US" err="1"/>
                        <a:t>GFXBench</a:t>
                      </a:r>
                      <a:r>
                        <a:rPr lang="en-US"/>
                        <a:t> (vulkan_5_high)</a:t>
                      </a:r>
                    </a:p>
                  </a:txBody>
                  <a:tcPr anchor="ctr"/>
                </a:tc>
                <a:tc>
                  <a:txBody>
                    <a:bodyPr/>
                    <a:lstStyle/>
                    <a:p>
                      <a:pPr algn="ctr"/>
                      <a:endParaRPr lang="en-US"/>
                    </a:p>
                  </a:txBody>
                  <a:tcPr anchor="ctr"/>
                </a:tc>
                <a:tc>
                  <a:txBody>
                    <a:bodyPr/>
                    <a:lstStyle/>
                    <a:p>
                      <a:pPr algn="ctr"/>
                      <a:r>
                        <a:rPr lang="en-US"/>
                        <a:t>44.60</a:t>
                      </a:r>
                    </a:p>
                  </a:txBody>
                  <a:tcPr anchor="ctr"/>
                </a:tc>
                <a:tc>
                  <a:txBody>
                    <a:bodyPr/>
                    <a:lstStyle/>
                    <a:p>
                      <a:pPr algn="ctr"/>
                      <a:r>
                        <a:rPr lang="en-US"/>
                        <a:t>24.96</a:t>
                      </a:r>
                    </a:p>
                    <a:p>
                      <a:pPr algn="ctr"/>
                      <a:r>
                        <a:rPr lang="en-US">
                          <a:solidFill>
                            <a:schemeClr val="accent5"/>
                          </a:solidFill>
                        </a:rPr>
                        <a:t>(55.96%)</a:t>
                      </a:r>
                    </a:p>
                  </a:txBody>
                  <a:tcPr anchor="ctr"/>
                </a:tc>
                <a:tc>
                  <a:txBody>
                    <a:bodyPr/>
                    <a:lstStyle/>
                    <a:p>
                      <a:pPr algn="ctr"/>
                      <a:r>
                        <a:rPr lang="en-US">
                          <a:solidFill>
                            <a:schemeClr val="tx1"/>
                          </a:solidFill>
                        </a:rPr>
                        <a:t>43.94</a:t>
                      </a:r>
                    </a:p>
                    <a:p>
                      <a:pPr algn="ctr"/>
                      <a:r>
                        <a:rPr lang="en-US">
                          <a:solidFill>
                            <a:schemeClr val="accent5"/>
                          </a:solidFill>
                        </a:rPr>
                        <a:t>(98.52%)</a:t>
                      </a:r>
                    </a:p>
                  </a:txBody>
                  <a:tcPr anchor="ctr"/>
                </a:tc>
                <a:extLst>
                  <a:ext uri="{0D108BD9-81ED-4DB2-BD59-A6C34878D82A}">
                    <a16:rowId xmlns:a16="http://schemas.microsoft.com/office/drawing/2014/main" val="4227880748"/>
                  </a:ext>
                </a:extLst>
              </a:tr>
            </a:tbl>
          </a:graphicData>
        </a:graphic>
      </p:graphicFrame>
      <p:sp>
        <p:nvSpPr>
          <p:cNvPr id="4" name="Title 1">
            <a:extLst>
              <a:ext uri="{FF2B5EF4-FFF2-40B4-BE49-F238E27FC236}">
                <a16:creationId xmlns:a16="http://schemas.microsoft.com/office/drawing/2014/main" id="{5D9BCD9D-531A-D050-C687-A651EADE458F}"/>
              </a:ext>
            </a:extLst>
          </p:cNvPr>
          <p:cNvSpPr>
            <a:spLocks noGrp="1"/>
          </p:cNvSpPr>
          <p:nvPr>
            <p:ph type="title"/>
          </p:nvPr>
        </p:nvSpPr>
        <p:spPr>
          <a:xfrm>
            <a:off x="588963" y="592138"/>
            <a:ext cx="11017250" cy="430212"/>
          </a:xfrm>
        </p:spPr>
        <p:txBody>
          <a:bodyPr/>
          <a:lstStyle/>
          <a:p>
            <a:r>
              <a:rPr lang="en-US"/>
              <a:t>Vulkan Comparison between </a:t>
            </a:r>
            <a:r>
              <a:rPr lang="en-US" altLang="zh-CN"/>
              <a:t>Venus and N</a:t>
            </a:r>
            <a:r>
              <a:rPr lang="en-US"/>
              <a:t>ative Context</a:t>
            </a:r>
          </a:p>
        </p:txBody>
      </p:sp>
      <p:pic>
        <p:nvPicPr>
          <p:cNvPr id="3" name="Picture 2">
            <a:extLst>
              <a:ext uri="{FF2B5EF4-FFF2-40B4-BE49-F238E27FC236}">
                <a16:creationId xmlns:a16="http://schemas.microsoft.com/office/drawing/2014/main" id="{79B966BA-1E21-853B-2589-68CD7A0224A6}"/>
              </a:ext>
            </a:extLst>
          </p:cNvPr>
          <p:cNvPicPr>
            <a:picLocks noChangeAspect="1"/>
          </p:cNvPicPr>
          <p:nvPr/>
        </p:nvPicPr>
        <p:blipFill>
          <a:blip r:embed="rId2"/>
          <a:stretch>
            <a:fillRect/>
          </a:stretch>
        </p:blipFill>
        <p:spPr>
          <a:xfrm>
            <a:off x="2762930" y="1743418"/>
            <a:ext cx="1584551" cy="1080746"/>
          </a:xfrm>
          <a:prstGeom prst="rect">
            <a:avLst/>
          </a:prstGeom>
        </p:spPr>
      </p:pic>
      <p:pic>
        <p:nvPicPr>
          <p:cNvPr id="8" name="Picture 7">
            <a:extLst>
              <a:ext uri="{FF2B5EF4-FFF2-40B4-BE49-F238E27FC236}">
                <a16:creationId xmlns:a16="http://schemas.microsoft.com/office/drawing/2014/main" id="{6AEF1A71-0BB0-347B-25F7-3376885F203A}"/>
              </a:ext>
            </a:extLst>
          </p:cNvPr>
          <p:cNvPicPr>
            <a:picLocks noChangeAspect="1"/>
          </p:cNvPicPr>
          <p:nvPr/>
        </p:nvPicPr>
        <p:blipFill>
          <a:blip r:embed="rId3"/>
          <a:stretch>
            <a:fillRect/>
          </a:stretch>
        </p:blipFill>
        <p:spPr>
          <a:xfrm>
            <a:off x="2762931" y="2883221"/>
            <a:ext cx="1584551" cy="1054555"/>
          </a:xfrm>
          <a:prstGeom prst="rect">
            <a:avLst/>
          </a:prstGeom>
        </p:spPr>
      </p:pic>
      <p:pic>
        <p:nvPicPr>
          <p:cNvPr id="11" name="Picture 10">
            <a:extLst>
              <a:ext uri="{FF2B5EF4-FFF2-40B4-BE49-F238E27FC236}">
                <a16:creationId xmlns:a16="http://schemas.microsoft.com/office/drawing/2014/main" id="{3477F4F0-DB4D-1514-0721-68C673B49A09}"/>
              </a:ext>
            </a:extLst>
          </p:cNvPr>
          <p:cNvPicPr>
            <a:picLocks noChangeAspect="1"/>
          </p:cNvPicPr>
          <p:nvPr/>
        </p:nvPicPr>
        <p:blipFill>
          <a:blip r:embed="rId4"/>
          <a:stretch>
            <a:fillRect/>
          </a:stretch>
        </p:blipFill>
        <p:spPr>
          <a:xfrm>
            <a:off x="2762931" y="4043032"/>
            <a:ext cx="1584551" cy="1056367"/>
          </a:xfrm>
          <a:prstGeom prst="rect">
            <a:avLst/>
          </a:prstGeom>
        </p:spPr>
      </p:pic>
      <p:pic>
        <p:nvPicPr>
          <p:cNvPr id="14" name="Picture 13">
            <a:extLst>
              <a:ext uri="{FF2B5EF4-FFF2-40B4-BE49-F238E27FC236}">
                <a16:creationId xmlns:a16="http://schemas.microsoft.com/office/drawing/2014/main" id="{67AD62D3-EA4E-0668-1E48-D44EF2928E69}"/>
              </a:ext>
            </a:extLst>
          </p:cNvPr>
          <p:cNvPicPr>
            <a:picLocks noChangeAspect="1"/>
          </p:cNvPicPr>
          <p:nvPr/>
        </p:nvPicPr>
        <p:blipFill>
          <a:blip r:embed="rId5"/>
          <a:stretch>
            <a:fillRect/>
          </a:stretch>
        </p:blipFill>
        <p:spPr>
          <a:xfrm>
            <a:off x="2762931" y="5180010"/>
            <a:ext cx="1584551" cy="1001606"/>
          </a:xfrm>
          <a:prstGeom prst="rect">
            <a:avLst/>
          </a:prstGeom>
        </p:spPr>
      </p:pic>
    </p:spTree>
    <p:extLst>
      <p:ext uri="{BB962C8B-B14F-4D97-AF65-F5344CB8AC3E}">
        <p14:creationId xmlns:p14="http://schemas.microsoft.com/office/powerpoint/2010/main" val="607257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ROCm with VirtIO Native Context - Design Preview</a:t>
            </a:r>
          </a:p>
        </p:txBody>
      </p:sp>
      <p:sp>
        <p:nvSpPr>
          <p:cNvPr id="3" name="Content Placeholder 2">
            <a:extLst>
              <a:ext uri="{FF2B5EF4-FFF2-40B4-BE49-F238E27FC236}">
                <a16:creationId xmlns:a16="http://schemas.microsoft.com/office/drawing/2014/main" id="{7ECA6D8B-ECD0-47FF-B894-28CCD12BD396}"/>
              </a:ext>
            </a:extLst>
          </p:cNvPr>
          <p:cNvSpPr>
            <a:spLocks noGrp="1"/>
          </p:cNvSpPr>
          <p:nvPr>
            <p:ph sz="quarter" idx="10"/>
          </p:nvPr>
        </p:nvSpPr>
        <p:spPr>
          <a:xfrm>
            <a:off x="584200" y="1432111"/>
            <a:ext cx="4416551" cy="3586939"/>
          </a:xfrm>
        </p:spPr>
        <p:txBody>
          <a:bodyPr/>
          <a:lstStyle/>
          <a:p>
            <a:r>
              <a:rPr lang="en-US">
                <a:solidFill>
                  <a:schemeClr val="tx1">
                    <a:lumMod val="95000"/>
                    <a:lumOff val="5000"/>
                  </a:schemeClr>
                </a:solidFill>
              </a:rPr>
              <a:t>AMD ROCm on guest DOMU - </a:t>
            </a:r>
            <a:r>
              <a:rPr lang="en-US">
                <a:solidFill>
                  <a:srgbClr val="FF0000"/>
                </a:solidFill>
              </a:rPr>
              <a:t>Coming</a:t>
            </a:r>
          </a:p>
          <a:p>
            <a:pPr lvl="1"/>
            <a:r>
              <a:rPr lang="en-US"/>
              <a:t>Support OpenCL™ over ROCm for virtualization</a:t>
            </a:r>
          </a:p>
          <a:p>
            <a:pPr lvl="1"/>
            <a:r>
              <a:rPr lang="en-US"/>
              <a:t>Also inspired by </a:t>
            </a:r>
            <a:r>
              <a:rPr lang="en-US" err="1"/>
              <a:t>virtio</a:t>
            </a:r>
            <a:r>
              <a:rPr lang="en-US"/>
              <a:t> native context on graphic design</a:t>
            </a:r>
          </a:p>
          <a:p>
            <a:endParaRPr lang="en-US"/>
          </a:p>
          <a:p>
            <a:r>
              <a:rPr lang="en-US"/>
              <a:t>API Forward for Libhsakmt (Thunk)</a:t>
            </a:r>
          </a:p>
          <a:p>
            <a:pPr lvl="1"/>
            <a:r>
              <a:rPr lang="en-US"/>
              <a:t>Introduce VirtIO GPU backend in ROCm runtime and OpenCL</a:t>
            </a:r>
            <a:r>
              <a:rPr lang="en-US" sz="1600"/>
              <a:t>™ runtime</a:t>
            </a:r>
          </a:p>
          <a:p>
            <a:pPr lvl="1"/>
            <a:r>
              <a:rPr lang="en-US"/>
              <a:t>Add libhsakmt capacity in QEMU</a:t>
            </a:r>
          </a:p>
          <a:p>
            <a:pPr lvl="1"/>
            <a:r>
              <a:rPr lang="en-US"/>
              <a:t>Leverage blob memory</a:t>
            </a:r>
          </a:p>
          <a:p>
            <a:pPr lvl="1"/>
            <a:r>
              <a:rPr lang="en-US"/>
              <a:t>Add libhsakmt renderer in virglrenderer </a:t>
            </a:r>
          </a:p>
          <a:p>
            <a:pPr marL="0" indent="0">
              <a:buNone/>
            </a:pPr>
            <a:r>
              <a:rPr lang="en-US"/>
              <a:t> </a:t>
            </a:r>
          </a:p>
          <a:p>
            <a:endParaRPr lang="en-US">
              <a:solidFill>
                <a:srgbClr val="FF0000"/>
              </a:solidFill>
            </a:endParaRPr>
          </a:p>
        </p:txBody>
      </p:sp>
      <p:pic>
        <p:nvPicPr>
          <p:cNvPr id="43" name="Picture 6" descr="RCAC - Knowledge Base: AMD ROCm containers: AMD ROCm containers">
            <a:extLst>
              <a:ext uri="{FF2B5EF4-FFF2-40B4-BE49-F238E27FC236}">
                <a16:creationId xmlns:a16="http://schemas.microsoft.com/office/drawing/2014/main" id="{1F6B1AE8-C2DF-573F-2A92-E063BFBD2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 y="5206295"/>
            <a:ext cx="1993314" cy="996657"/>
          </a:xfrm>
          <a:prstGeom prst="rect">
            <a:avLst/>
          </a:prstGeom>
          <a:noFill/>
          <a:extLst>
            <a:ext uri="{909E8E84-426E-40DD-AFC4-6F175D3DCCD1}">
              <a14:hiddenFill xmlns:a14="http://schemas.microsoft.com/office/drawing/2010/main">
                <a:solidFill>
                  <a:srgbClr val="FFFFFF"/>
                </a:solidFill>
              </a14:hiddenFill>
            </a:ext>
          </a:extLst>
        </p:spPr>
      </p:pic>
      <p:grpSp>
        <p:nvGrpSpPr>
          <p:cNvPr id="149" name="Group 148">
            <a:extLst>
              <a:ext uri="{FF2B5EF4-FFF2-40B4-BE49-F238E27FC236}">
                <a16:creationId xmlns:a16="http://schemas.microsoft.com/office/drawing/2014/main" id="{765BBD52-C657-BA46-FA2B-07658C884D18}"/>
              </a:ext>
            </a:extLst>
          </p:cNvPr>
          <p:cNvGrpSpPr/>
          <p:nvPr/>
        </p:nvGrpSpPr>
        <p:grpSpPr>
          <a:xfrm>
            <a:off x="5171816" y="1022677"/>
            <a:ext cx="6934865" cy="5685445"/>
            <a:chOff x="5184786" y="890949"/>
            <a:chExt cx="6934865" cy="5685445"/>
          </a:xfrm>
        </p:grpSpPr>
        <p:sp>
          <p:nvSpPr>
            <p:cNvPr id="91" name="TextBox 90">
              <a:extLst>
                <a:ext uri="{FF2B5EF4-FFF2-40B4-BE49-F238E27FC236}">
                  <a16:creationId xmlns:a16="http://schemas.microsoft.com/office/drawing/2014/main" id="{0B42703D-04B2-4313-6849-01C6F5569732}"/>
                </a:ext>
              </a:extLst>
            </p:cNvPr>
            <p:cNvSpPr txBox="1"/>
            <p:nvPr/>
          </p:nvSpPr>
          <p:spPr>
            <a:xfrm>
              <a:off x="5184786" y="6207062"/>
              <a:ext cx="99974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rPr>
                <a:t>Platform</a:t>
              </a:r>
            </a:p>
          </p:txBody>
        </p:sp>
        <p:sp>
          <p:nvSpPr>
            <p:cNvPr id="92" name="Rectangle 91">
              <a:extLst>
                <a:ext uri="{FF2B5EF4-FFF2-40B4-BE49-F238E27FC236}">
                  <a16:creationId xmlns:a16="http://schemas.microsoft.com/office/drawing/2014/main" id="{AB6A0A14-08AB-4E5C-92B4-FB10419428E1}"/>
                </a:ext>
              </a:extLst>
            </p:cNvPr>
            <p:cNvSpPr/>
            <p:nvPr/>
          </p:nvSpPr>
          <p:spPr>
            <a:xfrm>
              <a:off x="5257335" y="5788935"/>
              <a:ext cx="6810376"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APU (integrated GPU) Platform</a:t>
              </a:r>
            </a:p>
          </p:txBody>
        </p:sp>
        <p:sp>
          <p:nvSpPr>
            <p:cNvPr id="93" name="Rectangle 92">
              <a:extLst>
                <a:ext uri="{FF2B5EF4-FFF2-40B4-BE49-F238E27FC236}">
                  <a16:creationId xmlns:a16="http://schemas.microsoft.com/office/drawing/2014/main" id="{B2917E35-6414-8D24-994D-D90778AD5BFC}"/>
                </a:ext>
              </a:extLst>
            </p:cNvPr>
            <p:cNvSpPr/>
            <p:nvPr/>
          </p:nvSpPr>
          <p:spPr>
            <a:xfrm>
              <a:off x="5257333" y="5427360"/>
              <a:ext cx="6810378"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SBIOS/VBIOS/Firmware</a:t>
              </a:r>
            </a:p>
          </p:txBody>
        </p:sp>
        <p:cxnSp>
          <p:nvCxnSpPr>
            <p:cNvPr id="94" name="Straight Connector 93">
              <a:extLst>
                <a:ext uri="{FF2B5EF4-FFF2-40B4-BE49-F238E27FC236}">
                  <a16:creationId xmlns:a16="http://schemas.microsoft.com/office/drawing/2014/main" id="{71B62AD7-4B7F-184E-5574-DC91AFC84BB9}"/>
                </a:ext>
              </a:extLst>
            </p:cNvPr>
            <p:cNvCxnSpPr>
              <a:cxnSpLocks/>
            </p:cNvCxnSpPr>
            <p:nvPr/>
          </p:nvCxnSpPr>
          <p:spPr>
            <a:xfrm>
              <a:off x="5184786" y="5363688"/>
              <a:ext cx="6934865" cy="0"/>
            </a:xfrm>
            <a:prstGeom prst="line">
              <a:avLst/>
            </a:prstGeom>
            <a:noFill/>
            <a:ln w="12700" cap="flat" cmpd="sng" algn="ctr">
              <a:solidFill>
                <a:sysClr val="windowText" lastClr="000000"/>
              </a:solidFill>
              <a:prstDash val="dash"/>
              <a:miter lim="800000"/>
            </a:ln>
            <a:effectLst/>
          </p:spPr>
        </p:cxnSp>
        <p:sp>
          <p:nvSpPr>
            <p:cNvPr id="95" name="Rectangle 94">
              <a:extLst>
                <a:ext uri="{FF2B5EF4-FFF2-40B4-BE49-F238E27FC236}">
                  <a16:creationId xmlns:a16="http://schemas.microsoft.com/office/drawing/2014/main" id="{6054033C-B258-412D-5991-96F2BF05F657}"/>
                </a:ext>
              </a:extLst>
            </p:cNvPr>
            <p:cNvSpPr/>
            <p:nvPr/>
          </p:nvSpPr>
          <p:spPr>
            <a:xfrm>
              <a:off x="5257332" y="4993457"/>
              <a:ext cx="6810379" cy="319938"/>
            </a:xfrm>
            <a:prstGeom prst="rect">
              <a:avLst/>
            </a:prstGeom>
            <a:solidFill>
              <a:srgbClr val="A5A5A5"/>
            </a:solidFill>
            <a:ln w="12700" cap="flat" cmpd="sng" algn="ctr">
              <a:solidFill>
                <a:srgbClr val="A5A5A5">
                  <a:shade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Xen Hypervisor</a:t>
              </a:r>
            </a:p>
          </p:txBody>
        </p:sp>
        <p:grpSp>
          <p:nvGrpSpPr>
            <p:cNvPr id="147" name="Group 146">
              <a:extLst>
                <a:ext uri="{FF2B5EF4-FFF2-40B4-BE49-F238E27FC236}">
                  <a16:creationId xmlns:a16="http://schemas.microsoft.com/office/drawing/2014/main" id="{F2ADCC0B-B060-5B36-D1A8-DC1D2C663752}"/>
                </a:ext>
              </a:extLst>
            </p:cNvPr>
            <p:cNvGrpSpPr/>
            <p:nvPr/>
          </p:nvGrpSpPr>
          <p:grpSpPr>
            <a:xfrm>
              <a:off x="8652224" y="890949"/>
              <a:ext cx="3382792" cy="3965276"/>
              <a:chOff x="8652224" y="890949"/>
              <a:chExt cx="3382792" cy="3965276"/>
            </a:xfrm>
          </p:grpSpPr>
          <p:sp>
            <p:nvSpPr>
              <p:cNvPr id="98" name="Rectangle 97">
                <a:extLst>
                  <a:ext uri="{FF2B5EF4-FFF2-40B4-BE49-F238E27FC236}">
                    <a16:creationId xmlns:a16="http://schemas.microsoft.com/office/drawing/2014/main" id="{23D0E2F3-CAA9-F7F9-6E0E-EE9F000F3B15}"/>
                  </a:ext>
                </a:extLst>
              </p:cNvPr>
              <p:cNvSpPr/>
              <p:nvPr/>
            </p:nvSpPr>
            <p:spPr>
              <a:xfrm>
                <a:off x="8652224" y="890949"/>
                <a:ext cx="3382792" cy="3965276"/>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defTabSz="914400">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Ubuntu Linux®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(DOMU)</a:t>
                </a:r>
              </a:p>
            </p:txBody>
          </p:sp>
          <p:sp>
            <p:nvSpPr>
              <p:cNvPr id="99" name="Rectangle 98">
                <a:extLst>
                  <a:ext uri="{FF2B5EF4-FFF2-40B4-BE49-F238E27FC236}">
                    <a16:creationId xmlns:a16="http://schemas.microsoft.com/office/drawing/2014/main" id="{6A7DAD26-BAE1-2EEC-A130-A147F3594063}"/>
                  </a:ext>
                </a:extLst>
              </p:cNvPr>
              <p:cNvSpPr/>
              <p:nvPr/>
            </p:nvSpPr>
            <p:spPr>
              <a:xfrm>
                <a:off x="8907885" y="3692786"/>
                <a:ext cx="2989450" cy="277268"/>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LibDRM</a:t>
                </a:r>
              </a:p>
            </p:txBody>
          </p:sp>
          <p:sp>
            <p:nvSpPr>
              <p:cNvPr id="100" name="Rectangle 99">
                <a:extLst>
                  <a:ext uri="{FF2B5EF4-FFF2-40B4-BE49-F238E27FC236}">
                    <a16:creationId xmlns:a16="http://schemas.microsoft.com/office/drawing/2014/main" id="{02FBF8F3-83FF-E27D-E0F0-F2808D6C7916}"/>
                  </a:ext>
                </a:extLst>
              </p:cNvPr>
              <p:cNvSpPr/>
              <p:nvPr/>
            </p:nvSpPr>
            <p:spPr>
              <a:xfrm>
                <a:off x="8818534" y="2968600"/>
                <a:ext cx="3169250" cy="623457"/>
              </a:xfrm>
              <a:prstGeom prst="rect">
                <a:avLst/>
              </a:prstGeom>
              <a:solidFill>
                <a:srgbClr val="00B050">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ROCm Runtime</a:t>
                </a:r>
              </a:p>
            </p:txBody>
          </p:sp>
          <p:sp>
            <p:nvSpPr>
              <p:cNvPr id="102" name="Rectangle 101">
                <a:extLst>
                  <a:ext uri="{FF2B5EF4-FFF2-40B4-BE49-F238E27FC236}">
                    <a16:creationId xmlns:a16="http://schemas.microsoft.com/office/drawing/2014/main" id="{A4FED5CE-B1D7-7ACB-E505-37446EF05EBE}"/>
                  </a:ext>
                </a:extLst>
              </p:cNvPr>
              <p:cNvSpPr/>
              <p:nvPr/>
            </p:nvSpPr>
            <p:spPr>
              <a:xfrm>
                <a:off x="8905162" y="1591038"/>
                <a:ext cx="2989450" cy="316806"/>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OpenCL™ Application</a:t>
                </a:r>
              </a:p>
            </p:txBody>
          </p:sp>
          <p:sp>
            <p:nvSpPr>
              <p:cNvPr id="103" name="Rectangle 102">
                <a:extLst>
                  <a:ext uri="{FF2B5EF4-FFF2-40B4-BE49-F238E27FC236}">
                    <a16:creationId xmlns:a16="http://schemas.microsoft.com/office/drawing/2014/main" id="{138C79BF-CE97-7660-6DA8-8E06DC4A4876}"/>
                  </a:ext>
                </a:extLst>
              </p:cNvPr>
              <p:cNvSpPr/>
              <p:nvPr/>
            </p:nvSpPr>
            <p:spPr>
              <a:xfrm>
                <a:off x="8818534" y="4044096"/>
                <a:ext cx="3169250" cy="718371"/>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Kernel</a:t>
                </a:r>
              </a:p>
            </p:txBody>
          </p:sp>
          <p:sp>
            <p:nvSpPr>
              <p:cNvPr id="104" name="Rectangle 103">
                <a:extLst>
                  <a:ext uri="{FF2B5EF4-FFF2-40B4-BE49-F238E27FC236}">
                    <a16:creationId xmlns:a16="http://schemas.microsoft.com/office/drawing/2014/main" id="{22F3265A-0C00-16EE-36F3-E5148C868D74}"/>
                  </a:ext>
                </a:extLst>
              </p:cNvPr>
              <p:cNvSpPr/>
              <p:nvPr/>
            </p:nvSpPr>
            <p:spPr>
              <a:xfrm>
                <a:off x="8905162" y="4338830"/>
                <a:ext cx="2993157" cy="352412"/>
              </a:xfrm>
              <a:prstGeom prst="rect">
                <a:avLst/>
              </a:prstGeom>
              <a:solidFill>
                <a:srgbClr val="6C0050">
                  <a:alpha val="69804"/>
                </a:srgbClr>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Kernel VirtIO GPU</a:t>
                </a:r>
              </a:p>
            </p:txBody>
          </p:sp>
          <p:cxnSp>
            <p:nvCxnSpPr>
              <p:cNvPr id="109" name="Straight Arrow Connector 108">
                <a:extLst>
                  <a:ext uri="{FF2B5EF4-FFF2-40B4-BE49-F238E27FC236}">
                    <a16:creationId xmlns:a16="http://schemas.microsoft.com/office/drawing/2014/main" id="{8C0D6B83-76E5-7E9D-CC00-775D0CF36C19}"/>
                  </a:ext>
                </a:extLst>
              </p:cNvPr>
              <p:cNvCxnSpPr>
                <a:cxnSpLocks/>
                <a:stCxn id="99" idx="2"/>
                <a:endCxn id="104" idx="0"/>
              </p:cNvCxnSpPr>
              <p:nvPr/>
            </p:nvCxnSpPr>
            <p:spPr>
              <a:xfrm flipH="1">
                <a:off x="10401740" y="3970054"/>
                <a:ext cx="871" cy="36877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3" name="Rectangle 112">
                <a:extLst>
                  <a:ext uri="{FF2B5EF4-FFF2-40B4-BE49-F238E27FC236}">
                    <a16:creationId xmlns:a16="http://schemas.microsoft.com/office/drawing/2014/main" id="{27DE660C-8C55-888E-1A97-9F05AF9CC4F3}"/>
                  </a:ext>
                </a:extLst>
              </p:cNvPr>
              <p:cNvSpPr/>
              <p:nvPr/>
            </p:nvSpPr>
            <p:spPr>
              <a:xfrm>
                <a:off x="8912533" y="3212466"/>
                <a:ext cx="2982079" cy="241711"/>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VirtIO GPU Backend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6E21AFFD-37DA-76F4-1832-3554EF7041BE}"/>
                  </a:ext>
                </a:extLst>
              </p:cNvPr>
              <p:cNvSpPr/>
              <p:nvPr/>
            </p:nvSpPr>
            <p:spPr>
              <a:xfrm>
                <a:off x="8911570" y="1992504"/>
                <a:ext cx="2989450" cy="316806"/>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OpenCL™ Loader</a:t>
                </a:r>
              </a:p>
            </p:txBody>
          </p:sp>
          <p:sp>
            <p:nvSpPr>
              <p:cNvPr id="129" name="Rectangle 128">
                <a:extLst>
                  <a:ext uri="{FF2B5EF4-FFF2-40B4-BE49-F238E27FC236}">
                    <a16:creationId xmlns:a16="http://schemas.microsoft.com/office/drawing/2014/main" id="{6D67B23B-594A-8F11-0A3A-05EF46BE20F4}"/>
                  </a:ext>
                </a:extLst>
              </p:cNvPr>
              <p:cNvSpPr/>
              <p:nvPr/>
            </p:nvSpPr>
            <p:spPr>
              <a:xfrm>
                <a:off x="8821670" y="2366007"/>
                <a:ext cx="3169250" cy="551725"/>
              </a:xfrm>
              <a:prstGeom prst="rect">
                <a:avLst/>
              </a:prstGeom>
              <a:solidFill>
                <a:srgbClr val="00B050">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OpenCL</a:t>
                </a:r>
                <a:r>
                  <a:rPr lang="en-US" sz="1000"/>
                  <a:t>™</a:t>
                </a: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 Driver</a:t>
                </a:r>
              </a:p>
            </p:txBody>
          </p:sp>
          <p:sp>
            <p:nvSpPr>
              <p:cNvPr id="131" name="Rectangle 130">
                <a:extLst>
                  <a:ext uri="{FF2B5EF4-FFF2-40B4-BE49-F238E27FC236}">
                    <a16:creationId xmlns:a16="http://schemas.microsoft.com/office/drawing/2014/main" id="{69783209-B4EE-B3C0-B648-30722565A269}"/>
                  </a:ext>
                </a:extLst>
              </p:cNvPr>
              <p:cNvSpPr/>
              <p:nvPr/>
            </p:nvSpPr>
            <p:spPr>
              <a:xfrm>
                <a:off x="8880485" y="2569922"/>
                <a:ext cx="3020535" cy="317997"/>
              </a:xfrm>
              <a:prstGeom prst="rect">
                <a:avLst/>
              </a:prstGeom>
              <a:solidFill>
                <a:srgbClr val="00B050">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CL Runtime</a:t>
                </a:r>
              </a:p>
            </p:txBody>
          </p:sp>
          <p:sp>
            <p:nvSpPr>
              <p:cNvPr id="130" name="Rectangle 129">
                <a:extLst>
                  <a:ext uri="{FF2B5EF4-FFF2-40B4-BE49-F238E27FC236}">
                    <a16:creationId xmlns:a16="http://schemas.microsoft.com/office/drawing/2014/main" id="{1DEEB4C0-99E2-BE20-A22C-1A388082582E}"/>
                  </a:ext>
                </a:extLst>
              </p:cNvPr>
              <p:cNvSpPr/>
              <p:nvPr/>
            </p:nvSpPr>
            <p:spPr>
              <a:xfrm>
                <a:off x="9705613" y="2652388"/>
                <a:ext cx="2054588" cy="168845"/>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Address Traction Layer</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6847F142-B533-425D-F2A1-1952D35194EB}"/>
                  </a:ext>
                </a:extLst>
              </p:cNvPr>
              <p:cNvCxnSpPr>
                <a:cxnSpLocks/>
                <a:stCxn id="113" idx="2"/>
                <a:endCxn id="99" idx="0"/>
              </p:cNvCxnSpPr>
              <p:nvPr/>
            </p:nvCxnSpPr>
            <p:spPr>
              <a:xfrm flipH="1">
                <a:off x="10402610" y="3454177"/>
                <a:ext cx="963" cy="23860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48" name="Group 147">
              <a:extLst>
                <a:ext uri="{FF2B5EF4-FFF2-40B4-BE49-F238E27FC236}">
                  <a16:creationId xmlns:a16="http://schemas.microsoft.com/office/drawing/2014/main" id="{6B29C40C-C3D6-70CE-344D-B570FD284C9B}"/>
                </a:ext>
              </a:extLst>
            </p:cNvPr>
            <p:cNvGrpSpPr/>
            <p:nvPr/>
          </p:nvGrpSpPr>
          <p:grpSpPr>
            <a:xfrm>
              <a:off x="5257332" y="912712"/>
              <a:ext cx="3223827" cy="3974610"/>
              <a:chOff x="5257332" y="912712"/>
              <a:chExt cx="3223827" cy="3974610"/>
            </a:xfrm>
          </p:grpSpPr>
          <p:sp>
            <p:nvSpPr>
              <p:cNvPr id="114" name="Rectangle 113">
                <a:extLst>
                  <a:ext uri="{FF2B5EF4-FFF2-40B4-BE49-F238E27FC236}">
                    <a16:creationId xmlns:a16="http://schemas.microsoft.com/office/drawing/2014/main" id="{C880AEFD-F845-8179-BAC1-7CAFE21511F8}"/>
                  </a:ext>
                </a:extLst>
              </p:cNvPr>
              <p:cNvSpPr/>
              <p:nvPr/>
            </p:nvSpPr>
            <p:spPr>
              <a:xfrm>
                <a:off x="5257332" y="912712"/>
                <a:ext cx="3223827" cy="397461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6350" cap="flat" cmpd="sng" algn="ctr">
                <a:solidFill>
                  <a:schemeClr val="tx1"/>
                </a:solidFill>
                <a:prstDash val="solid"/>
                <a:miter lim="800000"/>
              </a:ln>
              <a:effectLst>
                <a:glow rad="101600">
                  <a:schemeClr val="accent1">
                    <a:satMod val="175000"/>
                    <a:alpha val="40000"/>
                  </a:schemeClr>
                </a:glo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Linux® PVH (DOM0)</a:t>
                </a:r>
              </a:p>
            </p:txBody>
          </p:sp>
          <p:sp>
            <p:nvSpPr>
              <p:cNvPr id="115" name="Rectangle 114">
                <a:extLst>
                  <a:ext uri="{FF2B5EF4-FFF2-40B4-BE49-F238E27FC236}">
                    <a16:creationId xmlns:a16="http://schemas.microsoft.com/office/drawing/2014/main" id="{1898FFEF-2F0C-1510-3771-F420E4CA3E77}"/>
                  </a:ext>
                </a:extLst>
              </p:cNvPr>
              <p:cNvSpPr/>
              <p:nvPr/>
            </p:nvSpPr>
            <p:spPr>
              <a:xfrm>
                <a:off x="5320806" y="1240008"/>
                <a:ext cx="3090058" cy="771555"/>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QEMU</a:t>
                </a: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47388883-00CB-9C39-A8CA-03336AD51119}"/>
                  </a:ext>
                </a:extLst>
              </p:cNvPr>
              <p:cNvSpPr/>
              <p:nvPr/>
            </p:nvSpPr>
            <p:spPr>
              <a:xfrm>
                <a:off x="5320806" y="2062431"/>
                <a:ext cx="3090058" cy="804511"/>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Virglrenderer</a:t>
                </a: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EF04A17E-E59E-D8F7-EE26-E8ADB461B259}"/>
                  </a:ext>
                </a:extLst>
              </p:cNvPr>
              <p:cNvSpPr/>
              <p:nvPr/>
            </p:nvSpPr>
            <p:spPr>
              <a:xfrm>
                <a:off x="5299698" y="3910216"/>
                <a:ext cx="3089353" cy="793039"/>
              </a:xfrm>
              <a:prstGeom prst="rect">
                <a:avLst/>
              </a:prstGeom>
              <a:solidFill>
                <a:srgbClr val="828384"/>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DOM0 Kernel</a:t>
                </a:r>
              </a:p>
            </p:txBody>
          </p:sp>
          <p:sp>
            <p:nvSpPr>
              <p:cNvPr id="118" name="Rectangle 117">
                <a:extLst>
                  <a:ext uri="{FF2B5EF4-FFF2-40B4-BE49-F238E27FC236}">
                    <a16:creationId xmlns:a16="http://schemas.microsoft.com/office/drawing/2014/main" id="{1B1FE854-DA6F-2D4D-1561-9E1177C28B47}"/>
                  </a:ext>
                </a:extLst>
              </p:cNvPr>
              <p:cNvSpPr/>
              <p:nvPr/>
            </p:nvSpPr>
            <p:spPr>
              <a:xfrm>
                <a:off x="5359134" y="3604981"/>
                <a:ext cx="2924166" cy="201808"/>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Libhaskmt</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Thunk</a:t>
                </a:r>
              </a:p>
            </p:txBody>
          </p:sp>
          <p:sp>
            <p:nvSpPr>
              <p:cNvPr id="119" name="Rectangle 118">
                <a:extLst>
                  <a:ext uri="{FF2B5EF4-FFF2-40B4-BE49-F238E27FC236}">
                    <a16:creationId xmlns:a16="http://schemas.microsoft.com/office/drawing/2014/main" id="{4EA659BC-6146-7D2B-1430-9B88B438071F}"/>
                  </a:ext>
                </a:extLst>
              </p:cNvPr>
              <p:cNvSpPr/>
              <p:nvPr/>
            </p:nvSpPr>
            <p:spPr>
              <a:xfrm>
                <a:off x="5352356" y="4131149"/>
                <a:ext cx="2924167" cy="484064"/>
              </a:xfrm>
              <a:prstGeom prst="rect">
                <a:avLst/>
              </a:prstGeom>
              <a:solidFill>
                <a:srgbClr val="001B50"/>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Kernel DRM AMDGPU</a:t>
                </a:r>
              </a:p>
            </p:txBody>
          </p:sp>
          <p:sp>
            <p:nvSpPr>
              <p:cNvPr id="120" name="Rectangle 119">
                <a:extLst>
                  <a:ext uri="{FF2B5EF4-FFF2-40B4-BE49-F238E27FC236}">
                    <a16:creationId xmlns:a16="http://schemas.microsoft.com/office/drawing/2014/main" id="{A3455DB9-2840-F3FB-C659-1CEB6A5EC50A}"/>
                  </a:ext>
                </a:extLst>
              </p:cNvPr>
              <p:cNvSpPr/>
              <p:nvPr/>
            </p:nvSpPr>
            <p:spPr>
              <a:xfrm>
                <a:off x="5431674" y="2560745"/>
                <a:ext cx="2777223" cy="241711"/>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Libhsakmt Renderer</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1" name="Straight Arrow Connector 120">
                <a:extLst>
                  <a:ext uri="{FF2B5EF4-FFF2-40B4-BE49-F238E27FC236}">
                    <a16:creationId xmlns:a16="http://schemas.microsoft.com/office/drawing/2014/main" id="{E8EADCBF-E021-7FB1-FD88-45EAD9CDACA5}"/>
                  </a:ext>
                </a:extLst>
              </p:cNvPr>
              <p:cNvCxnSpPr>
                <a:cxnSpLocks/>
                <a:stCxn id="120" idx="2"/>
                <a:endCxn id="118" idx="0"/>
              </p:cNvCxnSpPr>
              <p:nvPr/>
            </p:nvCxnSpPr>
            <p:spPr>
              <a:xfrm>
                <a:off x="6820286" y="2802456"/>
                <a:ext cx="931" cy="802525"/>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2" name="Rectangle 121">
                <a:extLst>
                  <a:ext uri="{FF2B5EF4-FFF2-40B4-BE49-F238E27FC236}">
                    <a16:creationId xmlns:a16="http://schemas.microsoft.com/office/drawing/2014/main" id="{982A4065-165F-69DB-6AED-0641EF4A4A88}"/>
                  </a:ext>
                </a:extLst>
              </p:cNvPr>
              <p:cNvSpPr/>
              <p:nvPr/>
            </p:nvSpPr>
            <p:spPr>
              <a:xfrm>
                <a:off x="5431674" y="2262089"/>
                <a:ext cx="2777223" cy="231483"/>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Virglrenderer </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cmd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563442DC-E591-2F83-D402-FFBDA6D3C000}"/>
                  </a:ext>
                </a:extLst>
              </p:cNvPr>
              <p:cNvSpPr/>
              <p:nvPr/>
            </p:nvSpPr>
            <p:spPr>
              <a:xfrm>
                <a:off x="5432605" y="1511372"/>
                <a:ext cx="2777223" cy="200350"/>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virtio-gpu-virgl</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cmd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4" name="Straight Arrow Connector 123">
                <a:extLst>
                  <a:ext uri="{FF2B5EF4-FFF2-40B4-BE49-F238E27FC236}">
                    <a16:creationId xmlns:a16="http://schemas.microsoft.com/office/drawing/2014/main" id="{3A2D00EF-0AF9-D979-A3B8-414F8687BD02}"/>
                  </a:ext>
                </a:extLst>
              </p:cNvPr>
              <p:cNvCxnSpPr>
                <a:cxnSpLocks/>
                <a:stCxn id="118" idx="2"/>
                <a:endCxn id="141" idx="0"/>
              </p:cNvCxnSpPr>
              <p:nvPr/>
            </p:nvCxnSpPr>
            <p:spPr>
              <a:xfrm>
                <a:off x="6821217" y="3806789"/>
                <a:ext cx="6781" cy="54152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5" name="Straight Arrow Connector 124">
                <a:extLst>
                  <a:ext uri="{FF2B5EF4-FFF2-40B4-BE49-F238E27FC236}">
                    <a16:creationId xmlns:a16="http://schemas.microsoft.com/office/drawing/2014/main" id="{9F31869B-BD20-3C4B-D18B-320525F4C95F}"/>
                  </a:ext>
                </a:extLst>
              </p:cNvPr>
              <p:cNvCxnSpPr>
                <a:cxnSpLocks/>
                <a:stCxn id="126" idx="2"/>
                <a:endCxn id="122" idx="0"/>
              </p:cNvCxnSpPr>
              <p:nvPr/>
            </p:nvCxnSpPr>
            <p:spPr>
              <a:xfrm>
                <a:off x="6820286" y="1943224"/>
                <a:ext cx="0" cy="318865"/>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6" name="Rectangle 125">
                <a:extLst>
                  <a:ext uri="{FF2B5EF4-FFF2-40B4-BE49-F238E27FC236}">
                    <a16:creationId xmlns:a16="http://schemas.microsoft.com/office/drawing/2014/main" id="{68C5E0D9-D720-B4ED-4ED3-D96D11AB46C0}"/>
                  </a:ext>
                </a:extLst>
              </p:cNvPr>
              <p:cNvSpPr/>
              <p:nvPr/>
            </p:nvSpPr>
            <p:spPr>
              <a:xfrm>
                <a:off x="5431674" y="1742874"/>
                <a:ext cx="2777223" cy="200350"/>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virtio-gpu-virgl</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blob memory commands</a:t>
                </a:r>
              </a:p>
            </p:txBody>
          </p:sp>
          <p:sp>
            <p:nvSpPr>
              <p:cNvPr id="127" name="Rectangle: Rounded Corners 126">
                <a:extLst>
                  <a:ext uri="{FF2B5EF4-FFF2-40B4-BE49-F238E27FC236}">
                    <a16:creationId xmlns:a16="http://schemas.microsoft.com/office/drawing/2014/main" id="{EBB038BE-F8BA-6CAC-01F5-DB585D0EB3AE}"/>
                  </a:ext>
                </a:extLst>
              </p:cNvPr>
              <p:cNvSpPr/>
              <p:nvPr/>
            </p:nvSpPr>
            <p:spPr bwMode="auto">
              <a:xfrm>
                <a:off x="5307867" y="2939688"/>
                <a:ext cx="3102997" cy="519896"/>
              </a:xfrm>
              <a:prstGeom prst="roundRect">
                <a:avLst/>
              </a:prstGeom>
              <a:noFill/>
              <a:ln w="1905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rgbClr val="FF0000"/>
                    </a:solidFill>
                    <a:ea typeface="Segoe UI" pitchFamily="34" charset="0"/>
                    <a:cs typeface="Segoe UI" pitchFamily="34" charset="0"/>
                  </a:rPr>
                  <a:t>No ROCm running in host DOM0</a:t>
                </a:r>
              </a:p>
            </p:txBody>
          </p:sp>
          <p:sp>
            <p:nvSpPr>
              <p:cNvPr id="141" name="Rectangle 140">
                <a:extLst>
                  <a:ext uri="{FF2B5EF4-FFF2-40B4-BE49-F238E27FC236}">
                    <a16:creationId xmlns:a16="http://schemas.microsoft.com/office/drawing/2014/main" id="{0A4F8183-1E07-3E8F-BFFB-4A761DB57D3B}"/>
                  </a:ext>
                </a:extLst>
              </p:cNvPr>
              <p:cNvSpPr/>
              <p:nvPr/>
            </p:nvSpPr>
            <p:spPr>
              <a:xfrm>
                <a:off x="6163560" y="4348314"/>
                <a:ext cx="1328876" cy="187865"/>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AMDKFD</a:t>
                </a:r>
              </a:p>
            </p:txBody>
          </p:sp>
          <p:sp>
            <p:nvSpPr>
              <p:cNvPr id="144" name="Rectangle 143">
                <a:extLst>
                  <a:ext uri="{FF2B5EF4-FFF2-40B4-BE49-F238E27FC236}">
                    <a16:creationId xmlns:a16="http://schemas.microsoft.com/office/drawing/2014/main" id="{B49F8FF6-2895-2A6E-8BA5-1AB6604A97C6}"/>
                  </a:ext>
                </a:extLst>
              </p:cNvPr>
              <p:cNvSpPr/>
              <p:nvPr/>
            </p:nvSpPr>
            <p:spPr>
              <a:xfrm>
                <a:off x="6820286" y="1273848"/>
                <a:ext cx="1388611" cy="200350"/>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Libhsakmt </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Capset</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12" name="Connector: Elbow 111">
              <a:extLst>
                <a:ext uri="{FF2B5EF4-FFF2-40B4-BE49-F238E27FC236}">
                  <a16:creationId xmlns:a16="http://schemas.microsoft.com/office/drawing/2014/main" id="{58FFCA85-4143-F744-0105-0EA0E05D0CA5}"/>
                </a:ext>
              </a:extLst>
            </p:cNvPr>
            <p:cNvCxnSpPr>
              <a:cxnSpLocks/>
              <a:stCxn id="104" idx="1"/>
              <a:endCxn id="123" idx="3"/>
            </p:cNvCxnSpPr>
            <p:nvPr/>
          </p:nvCxnSpPr>
          <p:spPr>
            <a:xfrm rot="10800000">
              <a:off x="8209828" y="1611548"/>
              <a:ext cx="695334" cy="2903489"/>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150" name="Picture 8" descr="OpenCL - Wikipedia">
            <a:extLst>
              <a:ext uri="{FF2B5EF4-FFF2-40B4-BE49-F238E27FC236}">
                <a16:creationId xmlns:a16="http://schemas.microsoft.com/office/drawing/2014/main" id="{D0FA649F-5B18-55B9-1EA5-B1CEAE1E4E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1125" y="5206295"/>
            <a:ext cx="1993314" cy="889872"/>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9572761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The Best is Yet to Come</a:t>
            </a:r>
          </a:p>
        </p:txBody>
      </p:sp>
      <p:sp>
        <p:nvSpPr>
          <p:cNvPr id="3" name="Content Placeholder 2">
            <a:extLst>
              <a:ext uri="{FF2B5EF4-FFF2-40B4-BE49-F238E27FC236}">
                <a16:creationId xmlns:a16="http://schemas.microsoft.com/office/drawing/2014/main" id="{7ECA6D8B-ECD0-47FF-B894-28CCD12BD396}"/>
              </a:ext>
            </a:extLst>
          </p:cNvPr>
          <p:cNvSpPr>
            <a:spLocks noGrp="1"/>
          </p:cNvSpPr>
          <p:nvPr>
            <p:ph sz="quarter" idx="10"/>
          </p:nvPr>
        </p:nvSpPr>
        <p:spPr>
          <a:xfrm>
            <a:off x="584200" y="1432111"/>
            <a:ext cx="6659979" cy="4836927"/>
          </a:xfrm>
        </p:spPr>
        <p:txBody>
          <a:bodyPr/>
          <a:lstStyle/>
          <a:p>
            <a:r>
              <a:rPr lang="en-US"/>
              <a:t>Continue upstream for the whole solution - On going</a:t>
            </a:r>
          </a:p>
          <a:p>
            <a:r>
              <a:rPr lang="en-US"/>
              <a:t>Full graphic benchmark verification</a:t>
            </a:r>
          </a:p>
          <a:p>
            <a:r>
              <a:rPr lang="en-US"/>
              <a:t>Resolve the direct mapping of virtual MMIO bar for QEMU on Xen</a:t>
            </a:r>
          </a:p>
          <a:p>
            <a:pPr lvl="1"/>
            <a:r>
              <a:rPr lang="en-US"/>
              <a:t>Plan to use an MMU notifier </a:t>
            </a:r>
          </a:p>
          <a:p>
            <a:r>
              <a:rPr lang="en-US" b="1">
                <a:solidFill>
                  <a:srgbClr val="00B050"/>
                </a:solidFill>
              </a:rPr>
              <a:t>Implement the approach to enable AMD ROCm compute stack at guest VM with VirtIO</a:t>
            </a:r>
          </a:p>
          <a:p>
            <a:pPr lvl="1"/>
            <a:r>
              <a:rPr lang="en-US"/>
              <a:t>Support leading AI Frameworks over ROCm for virtualization</a:t>
            </a:r>
          </a:p>
          <a:p>
            <a:endParaRPr lang="en-US"/>
          </a:p>
          <a:p>
            <a:endParaRPr lang="en-US"/>
          </a:p>
        </p:txBody>
      </p:sp>
      <p:pic>
        <p:nvPicPr>
          <p:cNvPr id="5" name="Picture 4">
            <a:extLst>
              <a:ext uri="{FF2B5EF4-FFF2-40B4-BE49-F238E27FC236}">
                <a16:creationId xmlns:a16="http://schemas.microsoft.com/office/drawing/2014/main" id="{6004859C-8B31-0B71-6B3B-E6C0A1C9BD4A}"/>
              </a:ext>
            </a:extLst>
          </p:cNvPr>
          <p:cNvPicPr>
            <a:picLocks noChangeAspect="1"/>
          </p:cNvPicPr>
          <p:nvPr/>
        </p:nvPicPr>
        <p:blipFill>
          <a:blip r:embed="rId5"/>
          <a:stretch>
            <a:fillRect/>
          </a:stretch>
        </p:blipFill>
        <p:spPr>
          <a:xfrm>
            <a:off x="1034675" y="4152226"/>
            <a:ext cx="3943150" cy="2113984"/>
          </a:xfrm>
          <a:prstGeom prst="rect">
            <a:avLst/>
          </a:prstGeom>
        </p:spPr>
      </p:pic>
      <p:pic>
        <p:nvPicPr>
          <p:cNvPr id="6" name="Picture 5">
            <a:extLst>
              <a:ext uri="{FF2B5EF4-FFF2-40B4-BE49-F238E27FC236}">
                <a16:creationId xmlns:a16="http://schemas.microsoft.com/office/drawing/2014/main" id="{8BF60727-97AD-45B6-8ADE-BBF36CF7122D}"/>
              </a:ext>
            </a:extLst>
          </p:cNvPr>
          <p:cNvPicPr>
            <a:picLocks noChangeAspect="1"/>
          </p:cNvPicPr>
          <p:nvPr/>
        </p:nvPicPr>
        <p:blipFill>
          <a:blip r:embed="rId6"/>
          <a:stretch>
            <a:fillRect/>
          </a:stretch>
        </p:blipFill>
        <p:spPr>
          <a:xfrm>
            <a:off x="7896301" y="308624"/>
            <a:ext cx="3522510" cy="6076335"/>
          </a:xfrm>
          <a:prstGeom prst="rect">
            <a:avLst/>
          </a:prstGeom>
        </p:spPr>
      </p:pic>
      <p:pic>
        <p:nvPicPr>
          <p:cNvPr id="1026" name="Picture 2" descr="GitHub - tensorflow/tensorflow: An Open Source Machine Learning Framework  for Everyone">
            <a:extLst>
              <a:ext uri="{FF2B5EF4-FFF2-40B4-BE49-F238E27FC236}">
                <a16:creationId xmlns:a16="http://schemas.microsoft.com/office/drawing/2014/main" id="{30D1392D-6992-DA50-8D38-7F37BE5B7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8900" y="4748660"/>
            <a:ext cx="3060444" cy="10269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tting started with PyTorch. Deep Learning and Artificial… | by Navaneeth  Dinesh | Medium">
            <a:extLst>
              <a:ext uri="{FF2B5EF4-FFF2-40B4-BE49-F238E27FC236}">
                <a16:creationId xmlns:a16="http://schemas.microsoft.com/office/drawing/2014/main" id="{43E05096-E889-68C1-E778-F72467239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1022" y="5546330"/>
            <a:ext cx="1745125" cy="1132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RCAC - Knowledge Base: AMD ROCm containers: AMD ROCm containers">
            <a:extLst>
              <a:ext uri="{FF2B5EF4-FFF2-40B4-BE49-F238E27FC236}">
                <a16:creationId xmlns:a16="http://schemas.microsoft.com/office/drawing/2014/main" id="{F39798EC-0EAC-D17B-A124-C027F9E4D2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5471" y="4034135"/>
            <a:ext cx="1690676" cy="845338"/>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29215758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a:xfrm>
            <a:off x="2966244" y="153650"/>
            <a:ext cx="6259511" cy="914400"/>
          </a:xfrm>
        </p:spPr>
        <p:txBody>
          <a:bodyPr wrap="square" anchor="b">
            <a:normAutofit/>
          </a:bodyPr>
          <a:lstStyle/>
          <a:p>
            <a:r>
              <a:rPr lang="en-US" sz="2800"/>
              <a:t>References</a:t>
            </a:r>
          </a:p>
        </p:txBody>
      </p:sp>
      <p:sp>
        <p:nvSpPr>
          <p:cNvPr id="3" name="Content Placeholder 2">
            <a:extLst>
              <a:ext uri="{FF2B5EF4-FFF2-40B4-BE49-F238E27FC236}">
                <a16:creationId xmlns:a16="http://schemas.microsoft.com/office/drawing/2014/main" id="{7ECA6D8B-ECD0-47FF-B894-28CCD12BD396}"/>
              </a:ext>
            </a:extLst>
          </p:cNvPr>
          <p:cNvSpPr>
            <a:spLocks noGrp="1"/>
          </p:cNvSpPr>
          <p:nvPr>
            <p:ph sz="quarter" idx="12"/>
          </p:nvPr>
        </p:nvSpPr>
        <p:spPr>
          <a:xfrm>
            <a:off x="2966292" y="1426265"/>
            <a:ext cx="8410699" cy="4928152"/>
          </a:xfrm>
        </p:spPr>
        <p:txBody>
          <a:bodyPr wrap="square">
            <a:normAutofit fontScale="92500"/>
          </a:bodyPr>
          <a:lstStyle/>
          <a:p>
            <a:pPr>
              <a:lnSpc>
                <a:spcPct val="90000"/>
              </a:lnSpc>
            </a:pPr>
            <a:r>
              <a:rPr lang="en-US" sz="2100">
                <a:solidFill>
                  <a:schemeClr val="tx1">
                    <a:lumMod val="95000"/>
                    <a:lumOff val="5000"/>
                  </a:schemeClr>
                </a:solidFill>
              </a:rPr>
              <a:t>Hardware</a:t>
            </a:r>
          </a:p>
          <a:p>
            <a:pPr lvl="1">
              <a:lnSpc>
                <a:spcPct val="90000"/>
              </a:lnSpc>
            </a:pPr>
            <a:r>
              <a:rPr lang="en-US">
                <a:solidFill>
                  <a:srgbClr val="FF0000"/>
                </a:solidFill>
              </a:rPr>
              <a:t>AMD Ryzen 4000G Series APUs</a:t>
            </a:r>
          </a:p>
          <a:p>
            <a:pPr lvl="1">
              <a:lnSpc>
                <a:spcPct val="90000"/>
              </a:lnSpc>
            </a:pPr>
            <a:r>
              <a:rPr lang="en-US">
                <a:solidFill>
                  <a:srgbClr val="FF0000"/>
                </a:solidFill>
              </a:rPr>
              <a:t>AMD Radeon™ RX 6000 Series GPUs </a:t>
            </a:r>
          </a:p>
          <a:p>
            <a:pPr>
              <a:lnSpc>
                <a:spcPct val="90000"/>
              </a:lnSpc>
            </a:pPr>
            <a:endParaRPr lang="en-US" sz="1100"/>
          </a:p>
          <a:p>
            <a:pPr>
              <a:lnSpc>
                <a:spcPct val="90000"/>
              </a:lnSpc>
            </a:pPr>
            <a:r>
              <a:rPr lang="en-US" sz="2100">
                <a:solidFill>
                  <a:schemeClr val="tx1">
                    <a:lumMod val="95000"/>
                    <a:lumOff val="5000"/>
                  </a:schemeClr>
                </a:solidFill>
              </a:rPr>
              <a:t>Repositories</a:t>
            </a:r>
          </a:p>
          <a:p>
            <a:pPr lvl="1">
              <a:lnSpc>
                <a:spcPct val="90000"/>
              </a:lnSpc>
            </a:pPr>
            <a:r>
              <a:rPr lang="en-US"/>
              <a:t>Kernel - </a:t>
            </a:r>
            <a:r>
              <a:rPr lang="en-US">
                <a:hlinkClick r:id="rId5">
                  <a:extLst>
                    <a:ext uri="{A12FA001-AC4F-418D-AE19-62706E023703}">
                      <ahyp:hlinkClr xmlns:ahyp="http://schemas.microsoft.com/office/drawing/2018/hyperlinkcolor" val="tx"/>
                    </a:ext>
                  </a:extLst>
                </a:hlinkClick>
              </a:rPr>
              <a:t>https://git.kernel.org/pub/scm/linux/kernel/git/rui/linux.git/log/?h=upstream-fox-xen</a:t>
            </a:r>
            <a:r>
              <a:rPr lang="en-US"/>
              <a:t> </a:t>
            </a:r>
          </a:p>
          <a:p>
            <a:pPr lvl="1">
              <a:lnSpc>
                <a:spcPct val="90000"/>
              </a:lnSpc>
            </a:pPr>
            <a:r>
              <a:rPr lang="en-US"/>
              <a:t>Xen -  </a:t>
            </a:r>
            <a:r>
              <a:rPr lang="en-US">
                <a:hlinkClick r:id="rId6">
                  <a:extLst>
                    <a:ext uri="{A12FA001-AC4F-418D-AE19-62706E023703}">
                      <ahyp:hlinkClr xmlns:ahyp="http://schemas.microsoft.com/office/drawing/2018/hyperlinkcolor" val="tx"/>
                    </a:ext>
                  </a:extLst>
                </a:hlinkClick>
              </a:rPr>
              <a:t>https://gitlab.com/huangrui123/xen/-/commits/upstream-for-xen</a:t>
            </a:r>
            <a:r>
              <a:rPr lang="en-US"/>
              <a:t> </a:t>
            </a:r>
          </a:p>
          <a:p>
            <a:pPr lvl="1">
              <a:lnSpc>
                <a:spcPct val="90000"/>
              </a:lnSpc>
            </a:pPr>
            <a:r>
              <a:rPr lang="en-US"/>
              <a:t>QEMU - </a:t>
            </a:r>
            <a:r>
              <a:rPr lang="en-US">
                <a:hlinkClick r:id="rId7">
                  <a:extLst>
                    <a:ext uri="{A12FA001-AC4F-418D-AE19-62706E023703}">
                      <ahyp:hlinkClr xmlns:ahyp="http://schemas.microsoft.com/office/drawing/2018/hyperlinkcolor" val="tx"/>
                    </a:ext>
                  </a:extLst>
                </a:hlinkClick>
              </a:rPr>
              <a:t>https://gitlab.com/huangrui123/qemu/-/commits/upstream-for-xen</a:t>
            </a:r>
            <a:r>
              <a:rPr lang="en-US"/>
              <a:t> </a:t>
            </a:r>
          </a:p>
          <a:p>
            <a:pPr lvl="1">
              <a:lnSpc>
                <a:spcPct val="90000"/>
              </a:lnSpc>
            </a:pPr>
            <a:r>
              <a:rPr lang="en-US"/>
              <a:t>Virglrenderer - </a:t>
            </a:r>
            <a:r>
              <a:rPr lang="en-US">
                <a:hlinkClick r:id="rId8">
                  <a:extLst>
                    <a:ext uri="{A12FA001-AC4F-418D-AE19-62706E023703}">
                      <ahyp:hlinkClr xmlns:ahyp="http://schemas.microsoft.com/office/drawing/2018/hyperlinkcolor" val="tx"/>
                    </a:ext>
                  </a:extLst>
                </a:hlinkClick>
              </a:rPr>
              <a:t>https://gitlab.freedesktop.org/rui/virglrenderer/-/commits/upstream-for-xen</a:t>
            </a:r>
            <a:r>
              <a:rPr lang="en-US"/>
              <a:t> </a:t>
            </a:r>
          </a:p>
          <a:p>
            <a:pPr lvl="1">
              <a:lnSpc>
                <a:spcPct val="90000"/>
              </a:lnSpc>
            </a:pPr>
            <a:r>
              <a:rPr lang="en-US"/>
              <a:t>Mesa - </a:t>
            </a:r>
            <a:r>
              <a:rPr lang="en-US">
                <a:hlinkClick r:id="rId9">
                  <a:extLst>
                    <a:ext uri="{A12FA001-AC4F-418D-AE19-62706E023703}">
                      <ahyp:hlinkClr xmlns:ahyp="http://schemas.microsoft.com/office/drawing/2018/hyperlinkcolor" val="tx"/>
                    </a:ext>
                  </a:extLst>
                </a:hlinkClick>
              </a:rPr>
              <a:t>https://gitlab.freedesktop.org/rui/mesa/-/commits/upstream-for-xen</a:t>
            </a:r>
            <a:r>
              <a:rPr lang="en-US"/>
              <a:t> </a:t>
            </a:r>
          </a:p>
          <a:p>
            <a:pPr>
              <a:lnSpc>
                <a:spcPct val="90000"/>
              </a:lnSpc>
            </a:pPr>
            <a:endParaRPr lang="en-US" sz="1100"/>
          </a:p>
          <a:p>
            <a:pPr>
              <a:lnSpc>
                <a:spcPct val="90000"/>
              </a:lnSpc>
            </a:pPr>
            <a:r>
              <a:rPr lang="en-US" sz="2100">
                <a:solidFill>
                  <a:schemeClr val="tx1">
                    <a:lumMod val="95000"/>
                    <a:lumOff val="5000"/>
                  </a:schemeClr>
                </a:solidFill>
              </a:rPr>
              <a:t>Upstream is in progress</a:t>
            </a:r>
          </a:p>
          <a:p>
            <a:pPr lvl="1">
              <a:lnSpc>
                <a:spcPct val="90000"/>
              </a:lnSpc>
            </a:pPr>
            <a:r>
              <a:rPr lang="en-US"/>
              <a:t>Kernel - </a:t>
            </a:r>
            <a:r>
              <a:rPr lang="en-US">
                <a:hlinkClick r:id="rId10">
                  <a:extLst>
                    <a:ext uri="{A12FA001-AC4F-418D-AE19-62706E023703}">
                      <ahyp:hlinkClr xmlns:ahyp="http://schemas.microsoft.com/office/drawing/2018/hyperlinkcolor" val="tx"/>
                    </a:ext>
                  </a:extLst>
                </a:hlinkClick>
              </a:rPr>
              <a:t>https://lore.kernel.org/lkml/20230312120157.452859-1-ray.huang@amd.com/</a:t>
            </a:r>
            <a:r>
              <a:rPr lang="en-US"/>
              <a:t> </a:t>
            </a:r>
          </a:p>
          <a:p>
            <a:pPr lvl="1">
              <a:lnSpc>
                <a:spcPct val="90000"/>
              </a:lnSpc>
            </a:pPr>
            <a:r>
              <a:rPr lang="en-US"/>
              <a:t>Xen - </a:t>
            </a:r>
            <a:r>
              <a:rPr lang="en-US">
                <a:hlinkClick r:id="rId11">
                  <a:extLst>
                    <a:ext uri="{A12FA001-AC4F-418D-AE19-62706E023703}">
                      <ahyp:hlinkClr xmlns:ahyp="http://schemas.microsoft.com/office/drawing/2018/hyperlinkcolor" val="tx"/>
                    </a:ext>
                  </a:extLst>
                </a:hlinkClick>
              </a:rPr>
              <a:t>https://lore.kernel.org/xen-devel/20230312075455.450187-1-ray.huang@amd.com/</a:t>
            </a:r>
            <a:r>
              <a:rPr lang="en-US"/>
              <a:t> </a:t>
            </a:r>
          </a:p>
          <a:p>
            <a:pPr lvl="1">
              <a:lnSpc>
                <a:spcPct val="90000"/>
              </a:lnSpc>
            </a:pPr>
            <a:r>
              <a:rPr lang="en-US"/>
              <a:t>QEMU - </a:t>
            </a:r>
            <a:r>
              <a:rPr lang="en-US">
                <a:hlinkClick r:id="rId12">
                  <a:extLst>
                    <a:ext uri="{A12FA001-AC4F-418D-AE19-62706E023703}">
                      <ahyp:hlinkClr xmlns:ahyp="http://schemas.microsoft.com/office/drawing/2018/hyperlinkcolor" val="tx"/>
                    </a:ext>
                  </a:extLst>
                </a:hlinkClick>
              </a:rPr>
              <a:t>https://lore.kernel.org/qemu-devel/20230312092244.451465-1-ray.huang@amd.com/</a:t>
            </a:r>
            <a:r>
              <a:rPr lang="en-US"/>
              <a:t> </a:t>
            </a:r>
          </a:p>
          <a:p>
            <a:pPr lvl="1">
              <a:lnSpc>
                <a:spcPct val="90000"/>
              </a:lnSpc>
            </a:pPr>
            <a:r>
              <a:rPr lang="en-US"/>
              <a:t>Virglrenderer - </a:t>
            </a:r>
            <a:r>
              <a:rPr lang="en-US">
                <a:hlinkClick r:id="rId13">
                  <a:extLst>
                    <a:ext uri="{A12FA001-AC4F-418D-AE19-62706E023703}">
                      <ahyp:hlinkClr xmlns:ahyp="http://schemas.microsoft.com/office/drawing/2018/hyperlinkcolor" val="tx"/>
                    </a:ext>
                  </a:extLst>
                </a:hlinkClick>
              </a:rPr>
              <a:t>https://gitlab.freedesktop.org/virgl/virglrenderer/-/merge_requests/1068</a:t>
            </a:r>
            <a:r>
              <a:rPr lang="en-US"/>
              <a:t> </a:t>
            </a:r>
          </a:p>
          <a:p>
            <a:pPr lvl="1">
              <a:lnSpc>
                <a:spcPct val="90000"/>
              </a:lnSpc>
            </a:pPr>
            <a:r>
              <a:rPr lang="en-US"/>
              <a:t>Mesa (MM) - </a:t>
            </a:r>
            <a:r>
              <a:rPr lang="en-US">
                <a:hlinkClick r:id="rId14">
                  <a:extLst>
                    <a:ext uri="{A12FA001-AC4F-418D-AE19-62706E023703}">
                      <ahyp:hlinkClr xmlns:ahyp="http://schemas.microsoft.com/office/drawing/2018/hyperlinkcolor" val="tx"/>
                    </a:ext>
                  </a:extLst>
                </a:hlinkClick>
              </a:rPr>
              <a:t>https://gitlab.freedesktop.org/mesa/mesa/-/merge_requests/22108</a:t>
            </a:r>
            <a:r>
              <a:rPr lang="en-US"/>
              <a:t> </a:t>
            </a:r>
          </a:p>
          <a:p>
            <a:pPr lvl="1">
              <a:lnSpc>
                <a:spcPct val="90000"/>
              </a:lnSpc>
            </a:pPr>
            <a:r>
              <a:rPr lang="en-US"/>
              <a:t>Mesa (Native Context) - </a:t>
            </a:r>
            <a:r>
              <a:rPr lang="en-US">
                <a:hlinkClick r:id="rId15">
                  <a:extLst>
                    <a:ext uri="{A12FA001-AC4F-418D-AE19-62706E023703}">
                      <ahyp:hlinkClr xmlns:ahyp="http://schemas.microsoft.com/office/drawing/2018/hyperlinkcolor" val="tx"/>
                    </a:ext>
                  </a:extLst>
                </a:hlinkClick>
              </a:rPr>
              <a:t>https://gitlab.freedesktop.org/mesa/mesa/-/merge_requests/21658</a:t>
            </a:r>
            <a:endParaRPr lang="en-US"/>
          </a:p>
          <a:p>
            <a:pPr lvl="1">
              <a:lnSpc>
                <a:spcPct val="90000"/>
              </a:lnSpc>
            </a:pPr>
            <a:r>
              <a:rPr lang="en-US"/>
              <a:t>Mesa (Venus) - </a:t>
            </a:r>
            <a:r>
              <a:rPr lang="en-US">
                <a:hlinkClick r:id="rId16">
                  <a:extLst>
                    <a:ext uri="{A12FA001-AC4F-418D-AE19-62706E023703}">
                      <ahyp:hlinkClr xmlns:ahyp="http://schemas.microsoft.com/office/drawing/2018/hyperlinkcolor" val="tx"/>
                    </a:ext>
                  </a:extLst>
                </a:hlinkClick>
              </a:rPr>
              <a:t>https://gitlab.freedesktop.org/mesa/mesa/-/merge_requests/23680</a:t>
            </a:r>
            <a:endParaRPr lang="en-US"/>
          </a:p>
        </p:txBody>
      </p:sp>
      <p:pic>
        <p:nvPicPr>
          <p:cNvPr id="5" name="Picture 4" descr="A close-up of a logo&#10;&#10;Description automatically generated with medium confidence">
            <a:extLst>
              <a:ext uri="{FF2B5EF4-FFF2-40B4-BE49-F238E27FC236}">
                <a16:creationId xmlns:a16="http://schemas.microsoft.com/office/drawing/2014/main" id="{B5B0B18A-455D-BB14-0D42-7178A10B95E9}"/>
              </a:ext>
            </a:extLst>
          </p:cNvPr>
          <p:cNvPicPr>
            <a:picLocks noChangeAspect="1"/>
          </p:cNvPicPr>
          <p:nvPr/>
        </p:nvPicPr>
        <p:blipFill>
          <a:blip r:embed="rId17"/>
          <a:stretch>
            <a:fillRect/>
          </a:stretch>
        </p:blipFill>
        <p:spPr>
          <a:xfrm>
            <a:off x="586360" y="1272440"/>
            <a:ext cx="1396970" cy="1360133"/>
          </a:xfrm>
          <a:prstGeom prst="rect">
            <a:avLst/>
          </a:prstGeom>
          <a:noFill/>
        </p:spPr>
      </p:pic>
      <p:grpSp>
        <p:nvGrpSpPr>
          <p:cNvPr id="4" name="Group 3">
            <a:extLst>
              <a:ext uri="{FF2B5EF4-FFF2-40B4-BE49-F238E27FC236}">
                <a16:creationId xmlns:a16="http://schemas.microsoft.com/office/drawing/2014/main" id="{33BA80C7-0C68-D3BC-91E5-4495C90BED59}"/>
              </a:ext>
            </a:extLst>
          </p:cNvPr>
          <p:cNvGrpSpPr/>
          <p:nvPr/>
        </p:nvGrpSpPr>
        <p:grpSpPr>
          <a:xfrm>
            <a:off x="90902" y="3374107"/>
            <a:ext cx="2650103" cy="1567689"/>
            <a:chOff x="446530" y="3820681"/>
            <a:chExt cx="2650103" cy="1567689"/>
          </a:xfrm>
        </p:grpSpPr>
        <p:pic>
          <p:nvPicPr>
            <p:cNvPr id="6" name="Picture 5">
              <a:extLst>
                <a:ext uri="{FF2B5EF4-FFF2-40B4-BE49-F238E27FC236}">
                  <a16:creationId xmlns:a16="http://schemas.microsoft.com/office/drawing/2014/main" id="{E30A7DAD-72D2-834D-D36C-020AD3DC312E}"/>
                </a:ext>
              </a:extLst>
            </p:cNvPr>
            <p:cNvPicPr>
              <a:picLocks noChangeAspect="1"/>
            </p:cNvPicPr>
            <p:nvPr/>
          </p:nvPicPr>
          <p:blipFill>
            <a:blip r:embed="rId18"/>
            <a:stretch>
              <a:fillRect/>
            </a:stretch>
          </p:blipFill>
          <p:spPr>
            <a:xfrm>
              <a:off x="446530" y="3820681"/>
              <a:ext cx="2650103" cy="1553075"/>
            </a:xfrm>
            <a:prstGeom prst="rect">
              <a:avLst/>
            </a:prstGeom>
          </p:spPr>
        </p:pic>
        <p:sp>
          <p:nvSpPr>
            <p:cNvPr id="7" name="TextBox 6">
              <a:extLst>
                <a:ext uri="{FF2B5EF4-FFF2-40B4-BE49-F238E27FC236}">
                  <a16:creationId xmlns:a16="http://schemas.microsoft.com/office/drawing/2014/main" id="{80598DEE-E06E-BB95-5A95-AAF92DA1BB30}"/>
                </a:ext>
              </a:extLst>
            </p:cNvPr>
            <p:cNvSpPr txBox="1"/>
            <p:nvPr/>
          </p:nvSpPr>
          <p:spPr>
            <a:xfrm rot="1426107">
              <a:off x="487543" y="5172926"/>
              <a:ext cx="2568072" cy="215444"/>
            </a:xfrm>
            <a:prstGeom prst="rect">
              <a:avLst/>
            </a:prstGeom>
            <a:noFill/>
          </p:spPr>
          <p:txBody>
            <a:bodyPr wrap="square" lIns="0" tIns="0" rIns="0" bIns="0" rtlCol="0">
              <a:spAutoFit/>
            </a:bodyPr>
            <a:lstStyle/>
            <a:p>
              <a:pPr algn="l">
                <a:buClr>
                  <a:schemeClr val="accent1"/>
                </a:buClr>
                <a:buSzPct val="60000"/>
              </a:pPr>
              <a:r>
                <a:rPr lang="en-US" sz="1400">
                  <a:ln w="0"/>
                  <a:effectLst>
                    <a:outerShdw blurRad="38100" dist="19050" dir="2700000" algn="tl" rotWithShape="0">
                      <a:schemeClr val="dk1">
                        <a:alpha val="40000"/>
                      </a:schemeClr>
                    </a:outerShdw>
                  </a:effectLst>
                </a:rPr>
                <a:t>AMD Radeon™ RX 6000 Series</a:t>
              </a:r>
            </a:p>
          </p:txBody>
        </p:sp>
      </p:grpSp>
    </p:spTree>
    <p:custDataLst>
      <p:custData r:id="rId1"/>
      <p:custData r:id="rId2"/>
    </p:custDataLst>
    <p:extLst>
      <p:ext uri="{BB962C8B-B14F-4D97-AF65-F5344CB8AC3E}">
        <p14:creationId xmlns:p14="http://schemas.microsoft.com/office/powerpoint/2010/main" val="9843170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E8BABA9-EE36-5624-4220-00D29ADFCBE2}"/>
              </a:ext>
            </a:extLst>
          </p:cNvPr>
          <p:cNvSpPr>
            <a:spLocks noGrp="1"/>
          </p:cNvSpPr>
          <p:nvPr>
            <p:ph type="body" sz="quarter" idx="13"/>
          </p:nvPr>
        </p:nvSpPr>
        <p:spPr/>
        <p:txBody>
          <a:bodyPr/>
          <a:lstStyle/>
          <a:p>
            <a:endParaRPr lang="en-US">
              <a:solidFill>
                <a:schemeClr val="tx1"/>
              </a:solidFill>
            </a:endParaRPr>
          </a:p>
        </p:txBody>
      </p:sp>
      <p:sp>
        <p:nvSpPr>
          <p:cNvPr id="4" name="Title 3">
            <a:extLst>
              <a:ext uri="{FF2B5EF4-FFF2-40B4-BE49-F238E27FC236}">
                <a16:creationId xmlns:a16="http://schemas.microsoft.com/office/drawing/2014/main" id="{B21D5C6B-6F11-FAA3-2D38-70D5E95DBE27}"/>
              </a:ext>
            </a:extLst>
          </p:cNvPr>
          <p:cNvSpPr>
            <a:spLocks noGrp="1"/>
          </p:cNvSpPr>
          <p:nvPr>
            <p:ph type="title"/>
          </p:nvPr>
        </p:nvSpPr>
        <p:spPr>
          <a:xfrm>
            <a:off x="585216" y="3104745"/>
            <a:ext cx="7180360" cy="443198"/>
          </a:xfrm>
        </p:spPr>
        <p:txBody>
          <a:bodyPr/>
          <a:lstStyle/>
          <a:p>
            <a:r>
              <a:rPr lang="en-US" dirty="0"/>
              <a:t>Thank You and Q&amp;A</a:t>
            </a:r>
          </a:p>
        </p:txBody>
      </p:sp>
    </p:spTree>
    <p:custDataLst>
      <p:custData r:id="rId1"/>
      <p:custData r:id="rId2"/>
    </p:custDataLst>
    <p:extLst>
      <p:ext uri="{BB962C8B-B14F-4D97-AF65-F5344CB8AC3E}">
        <p14:creationId xmlns:p14="http://schemas.microsoft.com/office/powerpoint/2010/main" val="211830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40549B2-8BDE-A832-24DD-942C70B4975A}"/>
              </a:ext>
            </a:extLst>
          </p:cNvPr>
          <p:cNvSpPr txBox="1">
            <a:spLocks noGrp="1"/>
          </p:cNvSpPr>
          <p:nvPr>
            <p:ph type="body" sz="quarter" idx="14"/>
          </p:nvPr>
        </p:nvSpPr>
        <p:spPr>
          <a:xfrm>
            <a:off x="597391" y="1758563"/>
            <a:ext cx="10997217" cy="3940780"/>
          </a:xfrm>
          <a:prstGeom prst="rect">
            <a:avLst/>
          </a:prstGeom>
          <a:noFill/>
        </p:spPr>
        <p:txBody>
          <a:bodyPr wrap="square">
            <a:noAutofit/>
          </a:bodyPr>
          <a:lstStyle/>
          <a:p>
            <a:pPr marL="0" marR="0" lvl="0" indent="0" algn="l" defTabSz="914400" rtl="0" eaLnBrk="1" fontAlgn="auto" latinLnBrk="0" hangingPunct="1">
              <a:lnSpc>
                <a:spcPct val="90000"/>
              </a:lnSpc>
              <a:spcBef>
                <a:spcPts val="1000"/>
              </a:spcBef>
              <a:spcAft>
                <a:spcPts val="0"/>
              </a:spcAft>
              <a:buClr>
                <a:srgbClr val="FFFFFF">
                  <a:lumMod val="50000"/>
                  <a:lumOff val="50000"/>
                </a:srgbClr>
              </a:buClr>
              <a:buSzTx/>
              <a:buFont typeface="Wingdings" pitchFamily="2" charset="2"/>
              <a:buNone/>
              <a:tabLst/>
              <a:defRPr/>
            </a:pPr>
            <a:r>
              <a:rPr kumimoji="0" lang="en-US" sz="1200" b="1" i="0" u="none" strike="noStrike" kern="1200" cap="none" spc="0" normalizeH="0" baseline="0" noProof="0">
                <a:ln>
                  <a:noFill/>
                </a:ln>
                <a:solidFill>
                  <a:schemeClr val="tx1"/>
                </a:solidFill>
                <a:effectLst/>
                <a:uLnTx/>
                <a:uFillTx/>
                <a:latin typeface="Klavika Light" panose="020B0506040000020004" pitchFamily="34" charset="0"/>
                <a:ea typeface="+mn-ea"/>
                <a:cs typeface="+mn-cs"/>
              </a:rPr>
              <a:t>Disclaimer:</a:t>
            </a:r>
          </a:p>
          <a:p>
            <a:pPr marL="0" marR="0" lvl="0" indent="0" algn="l" defTabSz="914400" rtl="0" eaLnBrk="1" fontAlgn="auto" latinLnBrk="0" hangingPunct="1">
              <a:lnSpc>
                <a:spcPct val="90000"/>
              </a:lnSpc>
              <a:spcBef>
                <a:spcPts val="1000"/>
              </a:spcBef>
              <a:spcAft>
                <a:spcPts val="0"/>
              </a:spcAft>
              <a:buClr>
                <a:srgbClr val="FFFFFF">
                  <a:lumMod val="50000"/>
                  <a:lumOff val="50000"/>
                </a:srgbClr>
              </a:buClr>
              <a:buSzTx/>
              <a:buFont typeface="Wingdings" pitchFamily="2" charset="2"/>
              <a:buNone/>
              <a:tabLst/>
              <a:defRPr/>
            </a:pPr>
            <a:r>
              <a:rPr kumimoji="0" lang="en-US" sz="1200" i="0" u="none" strike="noStrike" kern="1200" cap="none" spc="0" normalizeH="0" baseline="0" noProof="0">
                <a:ln>
                  <a:noFill/>
                </a:ln>
                <a:solidFill>
                  <a:schemeClr val="tx1"/>
                </a:solidFill>
                <a:effectLst/>
                <a:uLnTx/>
                <a:uFillTx/>
                <a:latin typeface="Klavika Light" panose="020B0506040000020004" pitchFamily="34" charset="0"/>
                <a:ea typeface="+mn-ea"/>
                <a:cs typeface="+mn-cs"/>
              </a:rPr>
              <a:t>The information presented in this document is for informational purposes only and may contain technical inaccuracies, omissions, and typographical errors. The information contained herein is subject to change and may be rendered inaccurate for many reasons, including but not limited to product and roadmap changes, component and motherboard version changes, new model and/or product releases, product differences between differing manufacturers, software changes, BIOS flashes, firmware upgrades, or the like. Any computer system has risks of security vulnerabilities that cannot be completely prevented or mitigated.  AMD assumes no obligation to update or otherwise correct or revise this information. However, AMD reserves the right to revise this information and to make changes from time to time to the content hereof without obligation of AMD to notify any person of such revisions or changes.</a:t>
            </a:r>
            <a:endParaRPr kumimoji="0" lang="en-US" sz="1200" b="1" i="0" u="none" strike="noStrike" kern="1200" cap="none" spc="0" normalizeH="0" baseline="0" noProof="0">
              <a:ln>
                <a:noFill/>
              </a:ln>
              <a:solidFill>
                <a:schemeClr val="tx1"/>
              </a:solidFill>
              <a:effectLst/>
              <a:uLnTx/>
              <a:uFillTx/>
              <a:latin typeface="Klavika Light" panose="020B05060400000200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
                <a:srgbClr val="FFFFFF">
                  <a:lumMod val="50000"/>
                  <a:lumOff val="50000"/>
                </a:srgbClr>
              </a:buClr>
              <a:buSzTx/>
              <a:buFont typeface="Wingdings" pitchFamily="2" charset="2"/>
              <a:buNone/>
              <a:tabLst/>
              <a:defRPr/>
            </a:pPr>
            <a:r>
              <a:rPr kumimoji="0" lang="en-US" sz="1200" b="1" i="0" u="none" strike="noStrike" kern="1200" cap="none" spc="0" normalizeH="0" baseline="0" noProof="0">
                <a:ln>
                  <a:noFill/>
                </a:ln>
                <a:solidFill>
                  <a:schemeClr val="tx1"/>
                </a:solidFill>
                <a:effectLst/>
                <a:uLnTx/>
                <a:uFillTx/>
                <a:latin typeface="Klavika Light" panose="020B0506040000020004" pitchFamily="34" charset="0"/>
                <a:ea typeface="+mn-ea"/>
                <a:cs typeface="+mn-cs"/>
              </a:rPr>
              <a:t>THIS INFORMATION IS PROVIDED ‘AS IS.” AMD MAKES NO REPRESENTATIONS OR WARRANTIES WITH RESPECT TO THE CONTENTS HEREOF AND ASSUMES NO RESPONSIBILITY FOR ANY INACCURACIES, ERRORS, OR OMISSIONS THAT MAY APPEAR IN THIS INFORMATION. AMD SPECIFICALLY DISCLAIMS ANY IMPLIED WARRANTIES OF NON-INFRINGEMENT, MERCHANTABILITY, OR FITNESS FOR ANY PARTICULAR PURPOSE. IN NO EVENT WILL AMD BE LIABLE TO ANY PERSON FOR ANY RELIANCE, DIRECT, INDIRECT, SPECIAL, OR OTHER CONSEQUENTIAL DAMAGES ARISING FROM THE USE OF ANY INFORMATION CONTAINED HEREIN, EVEN IF AMD IS EXPRESSLY ADVISED OF THE POSSIBILITY OF SUCH DAMAGES.</a:t>
            </a:r>
            <a:endParaRPr kumimoji="0" lang="en-US" sz="1200" b="0" i="0" u="none" strike="noStrike" kern="1200" cap="none" spc="0" normalizeH="0" baseline="0" noProof="0">
              <a:ln>
                <a:noFill/>
              </a:ln>
              <a:solidFill>
                <a:schemeClr val="tx1"/>
              </a:solidFill>
              <a:effectLst/>
              <a:uLnTx/>
              <a:uFillTx/>
              <a:latin typeface="Klavika Light" panose="020B05060400000200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
                <a:srgbClr val="FFFFFF">
                  <a:lumMod val="50000"/>
                  <a:lumOff val="50000"/>
                </a:srgbClr>
              </a:buClr>
              <a:buSzTx/>
              <a:buFont typeface="Wingdings" pitchFamily="2" charset="2"/>
              <a:buNone/>
              <a:tabLst/>
              <a:defRPr/>
            </a:pPr>
            <a:r>
              <a:rPr kumimoji="0" lang="en-US" sz="1200" b="0" i="0" u="none" strike="noStrike" kern="1200" cap="none" spc="0" normalizeH="0" baseline="0" noProof="0">
                <a:ln>
                  <a:noFill/>
                </a:ln>
                <a:solidFill>
                  <a:schemeClr val="tx1"/>
                </a:solidFill>
                <a:effectLst/>
                <a:uLnTx/>
                <a:uFillTx/>
                <a:latin typeface="Klavika Light" panose="020B0506040000020004" pitchFamily="34" charset="0"/>
                <a:ea typeface="+mn-ea"/>
                <a:cs typeface="+mn-cs"/>
              </a:rPr>
              <a:t>© 2023 Advanced Micro Devices, Inc.  All rights reserved.</a:t>
            </a:r>
          </a:p>
          <a:p>
            <a:pPr marL="0" marR="0" lvl="0" indent="0" algn="l" defTabSz="914400" rtl="0" eaLnBrk="1" fontAlgn="auto" latinLnBrk="0" hangingPunct="1">
              <a:lnSpc>
                <a:spcPct val="90000"/>
              </a:lnSpc>
              <a:spcBef>
                <a:spcPts val="1000"/>
              </a:spcBef>
              <a:spcAft>
                <a:spcPts val="0"/>
              </a:spcAft>
              <a:buClr>
                <a:srgbClr val="FFFFFF">
                  <a:lumMod val="50000"/>
                  <a:lumOff val="50000"/>
                </a:srgbClr>
              </a:buClr>
              <a:buSzTx/>
              <a:buFont typeface="Wingdings" pitchFamily="2" charset="2"/>
              <a:buNone/>
              <a:tabLst/>
              <a:defRPr/>
            </a:pPr>
            <a:r>
              <a:rPr kumimoji="0" lang="en-US" sz="1200" b="0" i="0" u="none" strike="noStrike" kern="1200" cap="none" spc="0" normalizeH="0" baseline="0" noProof="0">
                <a:ln>
                  <a:noFill/>
                </a:ln>
                <a:solidFill>
                  <a:schemeClr val="tx1"/>
                </a:solidFill>
                <a:effectLst/>
                <a:uLnTx/>
                <a:uFillTx/>
                <a:latin typeface="Klavika Light" panose="020B0506040000020004" pitchFamily="34" charset="0"/>
                <a:ea typeface="+mn-ea"/>
                <a:cs typeface="+mn-cs"/>
              </a:rPr>
              <a:t>AMD, the AMD Arrow logo, Radeon, Ryzen and combinations thereof are trademarks of Advanced Micro Devices, Inc. Other product names used in this publication are for identification purposes only and may be trademarks of their respective companies. Linux is a trademark of Linus Torvalds and OpenCL is a trademark of Apple Inc. Windows and DirectX are the registered trademarks of Microsoft Corporation in the US and other jurisdictions. </a:t>
            </a:r>
          </a:p>
        </p:txBody>
      </p:sp>
    </p:spTree>
    <p:extLst>
      <p:ext uri="{BB962C8B-B14F-4D97-AF65-F5344CB8AC3E}">
        <p14:creationId xmlns:p14="http://schemas.microsoft.com/office/powerpoint/2010/main" val="397528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Who are we?</a:t>
            </a:r>
          </a:p>
        </p:txBody>
      </p:sp>
      <p:sp>
        <p:nvSpPr>
          <p:cNvPr id="3" name="Content Placeholder 2">
            <a:extLst>
              <a:ext uri="{FF2B5EF4-FFF2-40B4-BE49-F238E27FC236}">
                <a16:creationId xmlns:a16="http://schemas.microsoft.com/office/drawing/2014/main" id="{7ECA6D8B-ECD0-47FF-B894-28CCD12BD396}"/>
              </a:ext>
            </a:extLst>
          </p:cNvPr>
          <p:cNvSpPr>
            <a:spLocks noGrp="1"/>
          </p:cNvSpPr>
          <p:nvPr>
            <p:ph sz="quarter" idx="10"/>
          </p:nvPr>
        </p:nvSpPr>
        <p:spPr>
          <a:xfrm>
            <a:off x="588263" y="1426094"/>
            <a:ext cx="5507737" cy="3809223"/>
          </a:xfrm>
        </p:spPr>
        <p:txBody>
          <a:bodyPr/>
          <a:lstStyle/>
          <a:p>
            <a:r>
              <a:rPr lang="en-US"/>
              <a:t>Ray Huang - China</a:t>
            </a:r>
          </a:p>
          <a:p>
            <a:pPr lvl="1"/>
            <a:r>
              <a:rPr lang="en-US"/>
              <a:t>Kernel (GPU, Xen)/QEMU/Xen</a:t>
            </a:r>
          </a:p>
          <a:p>
            <a:endParaRPr lang="en-US"/>
          </a:p>
          <a:p>
            <a:r>
              <a:rPr lang="en-US"/>
              <a:t>Julia Zhang - China</a:t>
            </a:r>
          </a:p>
          <a:p>
            <a:pPr lvl="1"/>
            <a:r>
              <a:rPr lang="en-US"/>
              <a:t>Mesa 3D (OpenGL, Vulkan)/Virglrenderer/QEMU</a:t>
            </a:r>
          </a:p>
          <a:p>
            <a:endParaRPr lang="en-US"/>
          </a:p>
          <a:p>
            <a:r>
              <a:rPr lang="en-US"/>
              <a:t>Honglei Huang - China</a:t>
            </a:r>
          </a:p>
          <a:p>
            <a:pPr lvl="1"/>
            <a:r>
              <a:rPr lang="en-US"/>
              <a:t>Mesa Multimedia/Virglrenderer/QEMU/ROCm</a:t>
            </a:r>
          </a:p>
          <a:p>
            <a:endParaRPr lang="en-US"/>
          </a:p>
          <a:p>
            <a:r>
              <a:rPr lang="en-US"/>
              <a:t>Jiqian Chen - China</a:t>
            </a:r>
          </a:p>
          <a:p>
            <a:pPr lvl="1"/>
            <a:r>
              <a:rPr lang="en-US"/>
              <a:t>Kernel (GPU, Xen)/QEMU/Xen</a:t>
            </a:r>
          </a:p>
          <a:p>
            <a:endParaRPr lang="en-US"/>
          </a:p>
        </p:txBody>
      </p:sp>
      <p:sp>
        <p:nvSpPr>
          <p:cNvPr id="4" name="Content Placeholder 2">
            <a:extLst>
              <a:ext uri="{FF2B5EF4-FFF2-40B4-BE49-F238E27FC236}">
                <a16:creationId xmlns:a16="http://schemas.microsoft.com/office/drawing/2014/main" id="{5E7FD472-C984-43C6-872F-2BF151EE7015}"/>
              </a:ext>
            </a:extLst>
          </p:cNvPr>
          <p:cNvSpPr txBox="1">
            <a:spLocks/>
          </p:cNvSpPr>
          <p:nvPr/>
        </p:nvSpPr>
        <p:spPr>
          <a:xfrm>
            <a:off x="5510904" y="1426092"/>
            <a:ext cx="5507737" cy="3809223"/>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ts val="600"/>
              </a:spcBef>
              <a:spcAft>
                <a:spcPts val="0"/>
              </a:spcAft>
              <a:buClr>
                <a:schemeClr val="accent1"/>
              </a:buClr>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Pierre-Eric Pelloux-Prayer - France</a:t>
            </a:r>
          </a:p>
          <a:p>
            <a:pPr lvl="1"/>
            <a:r>
              <a:rPr lang="en-US"/>
              <a:t>Mesa 3D (OpenGL, Vulkan)/Virglrenderer/QEMU</a:t>
            </a:r>
          </a:p>
          <a:p>
            <a:endParaRPr lang="en-US"/>
          </a:p>
          <a:p>
            <a:r>
              <a:rPr lang="en-US"/>
              <a:t>Xenia Ragiadakou - Greece</a:t>
            </a:r>
          </a:p>
          <a:p>
            <a:pPr lvl="1"/>
            <a:r>
              <a:rPr lang="en-US"/>
              <a:t>Xen/QEMU/Kernel (Xen)</a:t>
            </a:r>
          </a:p>
          <a:p>
            <a:endParaRPr lang="en-US"/>
          </a:p>
          <a:p>
            <a:r>
              <a:rPr lang="en-US"/>
              <a:t>Leo Liu - </a:t>
            </a:r>
            <a:r>
              <a:rPr lang="en-US" altLang="zh-CN"/>
              <a:t>Canada</a:t>
            </a:r>
            <a:endParaRPr lang="en-US"/>
          </a:p>
          <a:p>
            <a:pPr lvl="1"/>
            <a:r>
              <a:rPr lang="en-US"/>
              <a:t>Mesa Multimedia/Virglrenderer</a:t>
            </a:r>
          </a:p>
          <a:p>
            <a:endParaRPr lang="en-US"/>
          </a:p>
          <a:p>
            <a:r>
              <a:rPr lang="en-US"/>
              <a:t>Boyuan Zhang - Canada</a:t>
            </a:r>
          </a:p>
          <a:p>
            <a:pPr lvl="1"/>
            <a:r>
              <a:rPr lang="en-US"/>
              <a:t>Mesa Multimedia/Virglrenderer</a:t>
            </a:r>
          </a:p>
          <a:p>
            <a:endParaRPr lang="en-US"/>
          </a:p>
        </p:txBody>
      </p:sp>
      <p:pic>
        <p:nvPicPr>
          <p:cNvPr id="6" name="Picture 5">
            <a:extLst>
              <a:ext uri="{FF2B5EF4-FFF2-40B4-BE49-F238E27FC236}">
                <a16:creationId xmlns:a16="http://schemas.microsoft.com/office/drawing/2014/main" id="{7B26B307-F920-DE20-B92E-5159BA11BB10}"/>
              </a:ext>
            </a:extLst>
          </p:cNvPr>
          <p:cNvPicPr>
            <a:picLocks noChangeAspect="1"/>
          </p:cNvPicPr>
          <p:nvPr/>
        </p:nvPicPr>
        <p:blipFill>
          <a:blip r:embed="rId5"/>
          <a:stretch>
            <a:fillRect/>
          </a:stretch>
        </p:blipFill>
        <p:spPr>
          <a:xfrm>
            <a:off x="2897203" y="1426093"/>
            <a:ext cx="444928" cy="297729"/>
          </a:xfrm>
          <a:prstGeom prst="rect">
            <a:avLst/>
          </a:prstGeom>
        </p:spPr>
      </p:pic>
      <p:pic>
        <p:nvPicPr>
          <p:cNvPr id="7" name="Picture 6">
            <a:extLst>
              <a:ext uri="{FF2B5EF4-FFF2-40B4-BE49-F238E27FC236}">
                <a16:creationId xmlns:a16="http://schemas.microsoft.com/office/drawing/2014/main" id="{F33223AA-9221-F009-A89E-27CAD346F055}"/>
              </a:ext>
            </a:extLst>
          </p:cNvPr>
          <p:cNvPicPr>
            <a:picLocks noChangeAspect="1"/>
          </p:cNvPicPr>
          <p:nvPr/>
        </p:nvPicPr>
        <p:blipFill>
          <a:blip r:embed="rId5"/>
          <a:stretch>
            <a:fillRect/>
          </a:stretch>
        </p:blipFill>
        <p:spPr>
          <a:xfrm>
            <a:off x="2897203" y="2393002"/>
            <a:ext cx="444928" cy="297729"/>
          </a:xfrm>
          <a:prstGeom prst="rect">
            <a:avLst/>
          </a:prstGeom>
        </p:spPr>
      </p:pic>
      <p:pic>
        <p:nvPicPr>
          <p:cNvPr id="8" name="Picture 7">
            <a:extLst>
              <a:ext uri="{FF2B5EF4-FFF2-40B4-BE49-F238E27FC236}">
                <a16:creationId xmlns:a16="http://schemas.microsoft.com/office/drawing/2014/main" id="{3163D1FA-249A-4BD6-EA82-0FBAD4D7D7AA}"/>
              </a:ext>
            </a:extLst>
          </p:cNvPr>
          <p:cNvPicPr>
            <a:picLocks noChangeAspect="1"/>
          </p:cNvPicPr>
          <p:nvPr/>
        </p:nvPicPr>
        <p:blipFill>
          <a:blip r:embed="rId5"/>
          <a:stretch>
            <a:fillRect/>
          </a:stretch>
        </p:blipFill>
        <p:spPr>
          <a:xfrm>
            <a:off x="3187605" y="3374993"/>
            <a:ext cx="444928" cy="297729"/>
          </a:xfrm>
          <a:prstGeom prst="rect">
            <a:avLst/>
          </a:prstGeom>
        </p:spPr>
      </p:pic>
      <p:pic>
        <p:nvPicPr>
          <p:cNvPr id="9" name="Picture 8">
            <a:extLst>
              <a:ext uri="{FF2B5EF4-FFF2-40B4-BE49-F238E27FC236}">
                <a16:creationId xmlns:a16="http://schemas.microsoft.com/office/drawing/2014/main" id="{BC5F0EC7-AFD6-A5B9-9823-B2329B5FB3F2}"/>
              </a:ext>
            </a:extLst>
          </p:cNvPr>
          <p:cNvPicPr>
            <a:picLocks noChangeAspect="1"/>
          </p:cNvPicPr>
          <p:nvPr/>
        </p:nvPicPr>
        <p:blipFill>
          <a:blip r:embed="rId5"/>
          <a:stretch>
            <a:fillRect/>
          </a:stretch>
        </p:blipFill>
        <p:spPr>
          <a:xfrm>
            <a:off x="2897203" y="4356985"/>
            <a:ext cx="444928" cy="297729"/>
          </a:xfrm>
          <a:prstGeom prst="rect">
            <a:avLst/>
          </a:prstGeom>
        </p:spPr>
      </p:pic>
      <p:pic>
        <p:nvPicPr>
          <p:cNvPr id="11" name="Picture 10">
            <a:extLst>
              <a:ext uri="{FF2B5EF4-FFF2-40B4-BE49-F238E27FC236}">
                <a16:creationId xmlns:a16="http://schemas.microsoft.com/office/drawing/2014/main" id="{A87E88F9-E193-4A0B-27EF-6D59CF7CEF65}"/>
              </a:ext>
            </a:extLst>
          </p:cNvPr>
          <p:cNvPicPr>
            <a:picLocks noChangeAspect="1"/>
          </p:cNvPicPr>
          <p:nvPr/>
        </p:nvPicPr>
        <p:blipFill>
          <a:blip r:embed="rId6"/>
          <a:stretch>
            <a:fillRect/>
          </a:stretch>
        </p:blipFill>
        <p:spPr>
          <a:xfrm>
            <a:off x="8627404" y="2393002"/>
            <a:ext cx="444928" cy="296484"/>
          </a:xfrm>
          <a:prstGeom prst="rect">
            <a:avLst/>
          </a:prstGeom>
        </p:spPr>
      </p:pic>
      <p:pic>
        <p:nvPicPr>
          <p:cNvPr id="13" name="Picture 12">
            <a:extLst>
              <a:ext uri="{FF2B5EF4-FFF2-40B4-BE49-F238E27FC236}">
                <a16:creationId xmlns:a16="http://schemas.microsoft.com/office/drawing/2014/main" id="{967A3E89-03E6-CC40-D743-B0CBE53E5837}"/>
              </a:ext>
            </a:extLst>
          </p:cNvPr>
          <p:cNvPicPr>
            <a:picLocks noChangeAspect="1"/>
          </p:cNvPicPr>
          <p:nvPr/>
        </p:nvPicPr>
        <p:blipFill>
          <a:blip r:embed="rId7"/>
          <a:stretch>
            <a:fillRect/>
          </a:stretch>
        </p:blipFill>
        <p:spPr>
          <a:xfrm>
            <a:off x="9393937" y="1426090"/>
            <a:ext cx="445946" cy="297028"/>
          </a:xfrm>
          <a:prstGeom prst="rect">
            <a:avLst/>
          </a:prstGeom>
        </p:spPr>
      </p:pic>
      <p:pic>
        <p:nvPicPr>
          <p:cNvPr id="15" name="Picture 14">
            <a:extLst>
              <a:ext uri="{FF2B5EF4-FFF2-40B4-BE49-F238E27FC236}">
                <a16:creationId xmlns:a16="http://schemas.microsoft.com/office/drawing/2014/main" id="{9CBFB572-B274-0418-25EA-DD34E6A27E75}"/>
              </a:ext>
            </a:extLst>
          </p:cNvPr>
          <p:cNvPicPr>
            <a:picLocks noChangeAspect="1"/>
          </p:cNvPicPr>
          <p:nvPr/>
        </p:nvPicPr>
        <p:blipFill>
          <a:blip r:embed="rId8"/>
          <a:stretch>
            <a:fillRect/>
          </a:stretch>
        </p:blipFill>
        <p:spPr>
          <a:xfrm>
            <a:off x="7628329" y="3374993"/>
            <a:ext cx="444928" cy="297729"/>
          </a:xfrm>
          <a:prstGeom prst="rect">
            <a:avLst/>
          </a:prstGeom>
        </p:spPr>
      </p:pic>
      <p:pic>
        <p:nvPicPr>
          <p:cNvPr id="16" name="Picture 15">
            <a:extLst>
              <a:ext uri="{FF2B5EF4-FFF2-40B4-BE49-F238E27FC236}">
                <a16:creationId xmlns:a16="http://schemas.microsoft.com/office/drawing/2014/main" id="{9C962A51-3AA1-BD89-46AB-4F2C29672528}"/>
              </a:ext>
            </a:extLst>
          </p:cNvPr>
          <p:cNvPicPr>
            <a:picLocks noChangeAspect="1"/>
          </p:cNvPicPr>
          <p:nvPr/>
        </p:nvPicPr>
        <p:blipFill>
          <a:blip r:embed="rId8"/>
          <a:stretch>
            <a:fillRect/>
          </a:stretch>
        </p:blipFill>
        <p:spPr>
          <a:xfrm>
            <a:off x="8404940" y="4356985"/>
            <a:ext cx="444928" cy="297729"/>
          </a:xfrm>
          <a:prstGeom prst="rect">
            <a:avLst/>
          </a:prstGeom>
        </p:spPr>
      </p:pic>
      <p:grpSp>
        <p:nvGrpSpPr>
          <p:cNvPr id="20" name="Group 19">
            <a:extLst>
              <a:ext uri="{FF2B5EF4-FFF2-40B4-BE49-F238E27FC236}">
                <a16:creationId xmlns:a16="http://schemas.microsoft.com/office/drawing/2014/main" id="{8F2AA1B4-BC27-9717-FF4E-077EDCAD593C}"/>
              </a:ext>
            </a:extLst>
          </p:cNvPr>
          <p:cNvGrpSpPr/>
          <p:nvPr/>
        </p:nvGrpSpPr>
        <p:grpSpPr>
          <a:xfrm>
            <a:off x="2228362" y="5333386"/>
            <a:ext cx="6758496" cy="987582"/>
            <a:chOff x="2946701" y="5540210"/>
            <a:chExt cx="6758496" cy="987582"/>
          </a:xfrm>
        </p:grpSpPr>
        <p:sp>
          <p:nvSpPr>
            <p:cNvPr id="5" name="Content Placeholder 2">
              <a:extLst>
                <a:ext uri="{FF2B5EF4-FFF2-40B4-BE49-F238E27FC236}">
                  <a16:creationId xmlns:a16="http://schemas.microsoft.com/office/drawing/2014/main" id="{FF431BBC-DDB0-2EDB-5189-C29A2A3EE91B}"/>
                </a:ext>
              </a:extLst>
            </p:cNvPr>
            <p:cNvSpPr txBox="1">
              <a:spLocks/>
            </p:cNvSpPr>
            <p:nvPr/>
          </p:nvSpPr>
          <p:spPr>
            <a:xfrm>
              <a:off x="2946701" y="5638730"/>
              <a:ext cx="5149398" cy="88906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ts val="600"/>
                </a:spcBef>
                <a:spcAft>
                  <a:spcPts val="0"/>
                </a:spcAft>
                <a:buClr>
                  <a:schemeClr val="accent1"/>
                </a:buClr>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Robert Beckett - United Kingdom</a:t>
              </a:r>
            </a:p>
            <a:p>
              <a:pPr lvl="1"/>
              <a:r>
                <a:rPr lang="en-US"/>
                <a:t>Mesa 3D (OpenGL, Vulkan)/Virglrenderer/QEMU</a:t>
              </a:r>
            </a:p>
            <a:p>
              <a:endParaRPr lang="en-US"/>
            </a:p>
            <a:p>
              <a:endParaRPr lang="en-US"/>
            </a:p>
          </p:txBody>
        </p:sp>
        <p:pic>
          <p:nvPicPr>
            <p:cNvPr id="12" name="Picture 11">
              <a:extLst>
                <a:ext uri="{FF2B5EF4-FFF2-40B4-BE49-F238E27FC236}">
                  <a16:creationId xmlns:a16="http://schemas.microsoft.com/office/drawing/2014/main" id="{3456657C-B61A-8D54-861A-201C174FFCC4}"/>
                </a:ext>
              </a:extLst>
            </p:cNvPr>
            <p:cNvPicPr>
              <a:picLocks noChangeAspect="1"/>
            </p:cNvPicPr>
            <p:nvPr/>
          </p:nvPicPr>
          <p:blipFill>
            <a:blip r:embed="rId9"/>
            <a:stretch>
              <a:fillRect/>
            </a:stretch>
          </p:blipFill>
          <p:spPr>
            <a:xfrm>
              <a:off x="6578895" y="5638728"/>
              <a:ext cx="470887" cy="296484"/>
            </a:xfrm>
            <a:prstGeom prst="rect">
              <a:avLst/>
            </a:prstGeom>
          </p:spPr>
        </p:pic>
        <p:pic>
          <p:nvPicPr>
            <p:cNvPr id="17" name="Picture 16">
              <a:extLst>
                <a:ext uri="{FF2B5EF4-FFF2-40B4-BE49-F238E27FC236}">
                  <a16:creationId xmlns:a16="http://schemas.microsoft.com/office/drawing/2014/main" id="{2FE1112D-4D0F-9AAD-8FB2-8B220C9D84E2}"/>
                </a:ext>
              </a:extLst>
            </p:cNvPr>
            <p:cNvPicPr>
              <a:picLocks noChangeAspect="1"/>
            </p:cNvPicPr>
            <p:nvPr/>
          </p:nvPicPr>
          <p:blipFill>
            <a:blip r:embed="rId10"/>
            <a:stretch>
              <a:fillRect/>
            </a:stretch>
          </p:blipFill>
          <p:spPr>
            <a:xfrm>
              <a:off x="7851585" y="5540210"/>
              <a:ext cx="1853612" cy="889062"/>
            </a:xfrm>
            <a:prstGeom prst="rect">
              <a:avLst/>
            </a:prstGeom>
          </p:spPr>
        </p:pic>
      </p:grpSp>
      <p:pic>
        <p:nvPicPr>
          <p:cNvPr id="19" name="Picture 18">
            <a:extLst>
              <a:ext uri="{FF2B5EF4-FFF2-40B4-BE49-F238E27FC236}">
                <a16:creationId xmlns:a16="http://schemas.microsoft.com/office/drawing/2014/main" id="{4DEEA047-5440-60AA-5BF5-3E157ADA7600}"/>
              </a:ext>
            </a:extLst>
          </p:cNvPr>
          <p:cNvPicPr>
            <a:picLocks noChangeAspect="1"/>
          </p:cNvPicPr>
          <p:nvPr/>
        </p:nvPicPr>
        <p:blipFill>
          <a:blip r:embed="rId11"/>
          <a:stretch>
            <a:fillRect/>
          </a:stretch>
        </p:blipFill>
        <p:spPr>
          <a:xfrm>
            <a:off x="9702696" y="2887790"/>
            <a:ext cx="2209800" cy="885825"/>
          </a:xfrm>
          <a:prstGeom prst="rect">
            <a:avLst/>
          </a:prstGeom>
        </p:spPr>
      </p:pic>
    </p:spTree>
    <p:custDataLst>
      <p:custData r:id="rId1"/>
      <p:custData r:id="rId2"/>
    </p:custDataLst>
    <p:extLst>
      <p:ext uri="{BB962C8B-B14F-4D97-AF65-F5344CB8AC3E}">
        <p14:creationId xmlns:p14="http://schemas.microsoft.com/office/powerpoint/2010/main" val="1425690045"/>
      </p:ext>
    </p:extLst>
  </p:cSld>
  <p:clrMapOvr>
    <a:masterClrMapping/>
  </p:clrMapOvr>
  <p:transition advTm="54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7106045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2AA5B42-6623-BB88-F2C6-5039D2E80F77}"/>
              </a:ext>
            </a:extLst>
          </p:cNvPr>
          <p:cNvGrpSpPr/>
          <p:nvPr/>
        </p:nvGrpSpPr>
        <p:grpSpPr>
          <a:xfrm>
            <a:off x="1111896" y="2759072"/>
            <a:ext cx="8705975" cy="3831450"/>
            <a:chOff x="1572817" y="2944526"/>
            <a:chExt cx="8705975" cy="3831450"/>
          </a:xfrm>
        </p:grpSpPr>
        <p:pic>
          <p:nvPicPr>
            <p:cNvPr id="11" name="Picture 10">
              <a:extLst>
                <a:ext uri="{FF2B5EF4-FFF2-40B4-BE49-F238E27FC236}">
                  <a16:creationId xmlns:a16="http://schemas.microsoft.com/office/drawing/2014/main" id="{CA8A63F9-E99B-D183-F997-C15B9D08059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72817" y="2944526"/>
              <a:ext cx="8705975" cy="3831450"/>
            </a:xfrm>
            <a:prstGeom prst="rect">
              <a:avLst/>
            </a:prstGeom>
            <a:ln>
              <a:solidFill>
                <a:schemeClr val="bg1"/>
              </a:solidFill>
            </a:ln>
          </p:spPr>
        </p:pic>
        <p:cxnSp>
          <p:nvCxnSpPr>
            <p:cNvPr id="13" name="Straight Connector 12">
              <a:extLst>
                <a:ext uri="{FF2B5EF4-FFF2-40B4-BE49-F238E27FC236}">
                  <a16:creationId xmlns:a16="http://schemas.microsoft.com/office/drawing/2014/main" id="{868D9AA6-31C0-2B39-F6D0-CDD2828B3A70}"/>
                </a:ext>
              </a:extLst>
            </p:cNvPr>
            <p:cNvCxnSpPr>
              <a:cxnSpLocks/>
            </p:cNvCxnSpPr>
            <p:nvPr/>
          </p:nvCxnSpPr>
          <p:spPr>
            <a:xfrm flipH="1">
              <a:off x="6522244" y="3816350"/>
              <a:ext cx="1526381" cy="0"/>
            </a:xfrm>
            <a:prstGeom prst="line">
              <a:avLst/>
            </a:prstGeom>
            <a:ln w="12700">
              <a:headEnd type="none" w="lg" len="med"/>
              <a:tailEnd type="none" w="lg" len="med"/>
            </a:ln>
            <a:effectLst>
              <a:glow rad="63500">
                <a:schemeClr val="accent5">
                  <a:satMod val="175000"/>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7F330DD0-3723-C84C-3307-6ED9F4EB5A19}"/>
                </a:ext>
              </a:extLst>
            </p:cNvPr>
            <p:cNvCxnSpPr>
              <a:cxnSpLocks/>
            </p:cNvCxnSpPr>
            <p:nvPr/>
          </p:nvCxnSpPr>
          <p:spPr>
            <a:xfrm flipH="1">
              <a:off x="6222206" y="3816350"/>
              <a:ext cx="300038" cy="939006"/>
            </a:xfrm>
            <a:prstGeom prst="line">
              <a:avLst/>
            </a:prstGeom>
            <a:ln w="12700">
              <a:headEnd type="none" w="lg" len="med"/>
              <a:tailEnd type="none" w="lg" len="med"/>
            </a:ln>
            <a:effectLst>
              <a:glow rad="63500">
                <a:schemeClr val="accent5">
                  <a:satMod val="175000"/>
                  <a:alpha val="40000"/>
                </a:schemeClr>
              </a:glow>
            </a:effectLst>
          </p:spPr>
          <p:style>
            <a:lnRef idx="1">
              <a:schemeClr val="accent5"/>
            </a:lnRef>
            <a:fillRef idx="0">
              <a:schemeClr val="accent5"/>
            </a:fillRef>
            <a:effectRef idx="0">
              <a:schemeClr val="accent5"/>
            </a:effectRef>
            <a:fontRef idx="minor">
              <a:schemeClr val="tx1"/>
            </a:fontRef>
          </p:style>
        </p:cxnSp>
        <p:sp>
          <p:nvSpPr>
            <p:cNvPr id="22" name="Oval 21">
              <a:extLst>
                <a:ext uri="{FF2B5EF4-FFF2-40B4-BE49-F238E27FC236}">
                  <a16:creationId xmlns:a16="http://schemas.microsoft.com/office/drawing/2014/main" id="{EB515583-4D99-6C97-EF0A-0CF448F21431}"/>
                </a:ext>
              </a:extLst>
            </p:cNvPr>
            <p:cNvSpPr/>
            <p:nvPr/>
          </p:nvSpPr>
          <p:spPr bwMode="auto">
            <a:xfrm>
              <a:off x="6199346" y="4732497"/>
              <a:ext cx="45719" cy="45719"/>
            </a:xfrm>
            <a:prstGeom prst="rect">
              <a:avLst/>
            </a:prstGeom>
            <a:solidFill>
              <a:srgbClr val="FF0000"/>
            </a:solidFill>
            <a:ln>
              <a:no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Intention</a:t>
            </a:r>
          </a:p>
        </p:txBody>
      </p:sp>
      <p:sp>
        <p:nvSpPr>
          <p:cNvPr id="3" name="Content Placeholder 2">
            <a:extLst>
              <a:ext uri="{FF2B5EF4-FFF2-40B4-BE49-F238E27FC236}">
                <a16:creationId xmlns:a16="http://schemas.microsoft.com/office/drawing/2014/main" id="{7ECA6D8B-ECD0-47FF-B894-28CCD12BD396}"/>
              </a:ext>
            </a:extLst>
          </p:cNvPr>
          <p:cNvSpPr>
            <a:spLocks noGrp="1"/>
          </p:cNvSpPr>
          <p:nvPr>
            <p:ph sz="quarter" idx="10"/>
          </p:nvPr>
        </p:nvSpPr>
        <p:spPr>
          <a:xfrm>
            <a:off x="584200" y="1432111"/>
            <a:ext cx="4516535" cy="1594439"/>
          </a:xfrm>
        </p:spPr>
        <p:txBody>
          <a:bodyPr/>
          <a:lstStyle/>
          <a:p>
            <a:r>
              <a:rPr lang="en-US"/>
              <a:t>Automotive Infotainment on AMD</a:t>
            </a:r>
          </a:p>
          <a:p>
            <a:pPr lvl="1"/>
            <a:r>
              <a:rPr lang="en-US"/>
              <a:t>Multiple Systems (Guest VM) in one Car</a:t>
            </a:r>
          </a:p>
          <a:p>
            <a:pPr lvl="1"/>
            <a:r>
              <a:rPr lang="en-US"/>
              <a:t>Xen based GPU Virtualization </a:t>
            </a:r>
          </a:p>
          <a:p>
            <a:pPr lvl="1"/>
            <a:r>
              <a:rPr lang="en-US"/>
              <a:t>3D Graphic and Multimedia hardware acceleration </a:t>
            </a:r>
          </a:p>
          <a:p>
            <a:endParaRPr lang="en-US"/>
          </a:p>
          <a:p>
            <a:pPr marL="0" indent="0">
              <a:buNone/>
            </a:pPr>
            <a:endParaRPr lang="en-US"/>
          </a:p>
        </p:txBody>
      </p:sp>
      <p:pic>
        <p:nvPicPr>
          <p:cNvPr id="5" name="Picture 4">
            <a:extLst>
              <a:ext uri="{FF2B5EF4-FFF2-40B4-BE49-F238E27FC236}">
                <a16:creationId xmlns:a16="http://schemas.microsoft.com/office/drawing/2014/main" id="{B3E6A277-67EA-5B86-906D-C14EBCB95018}"/>
              </a:ext>
            </a:extLst>
          </p:cNvPr>
          <p:cNvPicPr>
            <a:picLocks noChangeAspect="1"/>
          </p:cNvPicPr>
          <p:nvPr/>
        </p:nvPicPr>
        <p:blipFill>
          <a:blip r:embed="rId6"/>
          <a:stretch>
            <a:fillRect/>
          </a:stretch>
        </p:blipFill>
        <p:spPr>
          <a:xfrm>
            <a:off x="5205873" y="232639"/>
            <a:ext cx="5924690" cy="2962345"/>
          </a:xfrm>
          <a:prstGeom prst="rect">
            <a:avLst/>
          </a:prstGeom>
        </p:spPr>
      </p:pic>
    </p:spTree>
    <p:custDataLst>
      <p:custData r:id="rId1"/>
      <p:custData r:id="rId2"/>
    </p:custDataLst>
    <p:extLst>
      <p:ext uri="{BB962C8B-B14F-4D97-AF65-F5344CB8AC3E}">
        <p14:creationId xmlns:p14="http://schemas.microsoft.com/office/powerpoint/2010/main" val="14565830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Technical Background</a:t>
            </a:r>
          </a:p>
        </p:txBody>
      </p:sp>
      <p:sp>
        <p:nvSpPr>
          <p:cNvPr id="3" name="Content Placeholder 2">
            <a:extLst>
              <a:ext uri="{FF2B5EF4-FFF2-40B4-BE49-F238E27FC236}">
                <a16:creationId xmlns:a16="http://schemas.microsoft.com/office/drawing/2014/main" id="{7ECA6D8B-ECD0-47FF-B894-28CCD12BD396}"/>
              </a:ext>
            </a:extLst>
          </p:cNvPr>
          <p:cNvSpPr>
            <a:spLocks noGrp="1"/>
          </p:cNvSpPr>
          <p:nvPr>
            <p:ph sz="quarter" idx="10"/>
          </p:nvPr>
        </p:nvSpPr>
        <p:spPr>
          <a:xfrm>
            <a:off x="584200" y="1432111"/>
            <a:ext cx="7005320" cy="4836927"/>
          </a:xfrm>
        </p:spPr>
        <p:txBody>
          <a:bodyPr/>
          <a:lstStyle/>
          <a:p>
            <a:r>
              <a:rPr lang="en-US"/>
              <a:t>VirtIO GPU - Only Virgl</a:t>
            </a:r>
          </a:p>
          <a:p>
            <a:pPr lvl="1"/>
            <a:r>
              <a:rPr lang="en-US"/>
              <a:t>Virgl is a 3D OpenGL implementation for VirtIO GPU</a:t>
            </a:r>
          </a:p>
          <a:p>
            <a:pPr lvl="1"/>
            <a:r>
              <a:rPr lang="en-US"/>
              <a:t>Not fully verified on Xen</a:t>
            </a:r>
          </a:p>
          <a:p>
            <a:pPr lvl="1"/>
            <a:r>
              <a:rPr lang="en-US"/>
              <a:t>No Vulkan support</a:t>
            </a:r>
          </a:p>
          <a:p>
            <a:endParaRPr lang="en-US"/>
          </a:p>
          <a:p>
            <a:r>
              <a:rPr lang="en-US"/>
              <a:t>DOM0 PV on x86 CPU</a:t>
            </a:r>
          </a:p>
          <a:p>
            <a:pPr lvl="1"/>
            <a:r>
              <a:rPr lang="en-US"/>
              <a:t>PV is using the </a:t>
            </a:r>
            <a:r>
              <a:rPr lang="en-US" err="1"/>
              <a:t>swiotlb</a:t>
            </a:r>
            <a:r>
              <a:rPr lang="en-US"/>
              <a:t> for DMA operations on all PCI devices</a:t>
            </a:r>
          </a:p>
          <a:p>
            <a:pPr lvl="1"/>
            <a:r>
              <a:rPr lang="en-US"/>
              <a:t>However, in AMD GPU use cases, there are always many large sized buffer mappings as large as Mbytes or </a:t>
            </a:r>
            <a:r>
              <a:rPr lang="en-US" err="1"/>
              <a:t>Gbytes</a:t>
            </a:r>
            <a:r>
              <a:rPr lang="en-US"/>
              <a:t> on the device. </a:t>
            </a:r>
            <a:r>
              <a:rPr lang="en-US" err="1"/>
              <a:t>Swiotlb</a:t>
            </a:r>
            <a:r>
              <a:rPr lang="en-US"/>
              <a:t> is not usable for GPU</a:t>
            </a:r>
          </a:p>
          <a:p>
            <a:pPr lvl="1"/>
            <a:endParaRPr lang="en-US"/>
          </a:p>
          <a:p>
            <a:r>
              <a:rPr lang="en-US"/>
              <a:t>PCI Passthrough on PV dom0</a:t>
            </a:r>
          </a:p>
          <a:p>
            <a:pPr lvl="1"/>
            <a:r>
              <a:rPr lang="en-US" altLang="zh-CN"/>
              <a:t>GPU passthrough is a very popular use case for virtualization</a:t>
            </a:r>
          </a:p>
          <a:p>
            <a:pPr lvl="1"/>
            <a:r>
              <a:rPr lang="en-US"/>
              <a:t>But it only can be mapped into one guest DOMU</a:t>
            </a:r>
          </a:p>
          <a:p>
            <a:pPr lvl="1"/>
            <a:r>
              <a:rPr lang="en-US"/>
              <a:t>Passthrough is only supported under PV dom0</a:t>
            </a:r>
          </a:p>
          <a:p>
            <a:pPr marL="0" indent="0">
              <a:buNone/>
            </a:pPr>
            <a:endParaRPr lang="en-US"/>
          </a:p>
        </p:txBody>
      </p:sp>
      <p:pic>
        <p:nvPicPr>
          <p:cNvPr id="2050" name="Picture 2" descr="Open Source Guide “Hello Xen Project” Asks for Contribution and Feedback |  SUSE Communities">
            <a:extLst>
              <a:ext uri="{FF2B5EF4-FFF2-40B4-BE49-F238E27FC236}">
                <a16:creationId xmlns:a16="http://schemas.microsoft.com/office/drawing/2014/main" id="{885C1E87-DEFE-D4BE-3553-EE699EA18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2805" y="2064087"/>
            <a:ext cx="2394273" cy="9960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 The Mesa 3D Graphics Library">
            <a:extLst>
              <a:ext uri="{FF2B5EF4-FFF2-40B4-BE49-F238E27FC236}">
                <a16:creationId xmlns:a16="http://schemas.microsoft.com/office/drawing/2014/main" id="{DAE4BA30-F32D-1C11-1C53-AF6759490D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7584" y="3588087"/>
            <a:ext cx="2509494" cy="1045623"/>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27598643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New Proposal to improve GPU virtualization on Xen</a:t>
            </a:r>
          </a:p>
        </p:txBody>
      </p:sp>
      <p:sp>
        <p:nvSpPr>
          <p:cNvPr id="3" name="Content Placeholder 2">
            <a:extLst>
              <a:ext uri="{FF2B5EF4-FFF2-40B4-BE49-F238E27FC236}">
                <a16:creationId xmlns:a16="http://schemas.microsoft.com/office/drawing/2014/main" id="{7ECA6D8B-ECD0-47FF-B894-28CCD12BD396}"/>
              </a:ext>
            </a:extLst>
          </p:cNvPr>
          <p:cNvSpPr>
            <a:spLocks noGrp="1"/>
          </p:cNvSpPr>
          <p:nvPr>
            <p:ph sz="quarter" idx="10"/>
          </p:nvPr>
        </p:nvSpPr>
        <p:spPr>
          <a:xfrm>
            <a:off x="584200" y="1432111"/>
            <a:ext cx="3805984" cy="4836927"/>
          </a:xfrm>
        </p:spPr>
        <p:txBody>
          <a:bodyPr/>
          <a:lstStyle/>
          <a:p>
            <a:r>
              <a:rPr lang="en-US"/>
              <a:t>Graphic stack including OpenGL and </a:t>
            </a:r>
            <a:r>
              <a:rPr lang="en-US">
                <a:solidFill>
                  <a:srgbClr val="00B050"/>
                </a:solidFill>
              </a:rPr>
              <a:t>Vulkan</a:t>
            </a:r>
          </a:p>
          <a:p>
            <a:pPr lvl="1"/>
            <a:r>
              <a:rPr lang="en-US"/>
              <a:t>Improve OpenGL support in guest </a:t>
            </a:r>
            <a:r>
              <a:rPr lang="en-US" err="1"/>
              <a:t>domU</a:t>
            </a:r>
            <a:endParaRPr lang="en-US"/>
          </a:p>
          <a:p>
            <a:pPr lvl="1"/>
            <a:r>
              <a:rPr lang="en-US"/>
              <a:t>Add Vulkan support in guest </a:t>
            </a:r>
            <a:r>
              <a:rPr lang="en-US" err="1"/>
              <a:t>domU</a:t>
            </a:r>
            <a:endParaRPr lang="en-US"/>
          </a:p>
          <a:p>
            <a:pPr lvl="1"/>
            <a:r>
              <a:rPr lang="en-US"/>
              <a:t>Steam games and graphic benchmark coverage</a:t>
            </a:r>
          </a:p>
          <a:p>
            <a:r>
              <a:rPr lang="en-US"/>
              <a:t>Xen </a:t>
            </a:r>
            <a:r>
              <a:rPr lang="en-US">
                <a:solidFill>
                  <a:srgbClr val="00B050"/>
                </a:solidFill>
              </a:rPr>
              <a:t>PVH dom0 </a:t>
            </a:r>
            <a:r>
              <a:rPr lang="en-US"/>
              <a:t>for AMDGPU on x86 CPU</a:t>
            </a:r>
          </a:p>
          <a:p>
            <a:pPr lvl="1"/>
            <a:r>
              <a:rPr lang="en-US"/>
              <a:t>Support native AMDGPU kernel on dom0</a:t>
            </a:r>
          </a:p>
          <a:p>
            <a:pPr lvl="1"/>
            <a:r>
              <a:rPr lang="en-US"/>
              <a:t>Support </a:t>
            </a:r>
            <a:r>
              <a:rPr lang="en-US">
                <a:solidFill>
                  <a:srgbClr val="00B050"/>
                </a:solidFill>
              </a:rPr>
              <a:t>PCIe Passthrough</a:t>
            </a:r>
            <a:r>
              <a:rPr lang="en-US"/>
              <a:t> for AMDGPU on PVH dom0</a:t>
            </a:r>
          </a:p>
          <a:p>
            <a:r>
              <a:rPr lang="en-US"/>
              <a:t>Multiple types of GPUs support in one guest DOMU</a:t>
            </a:r>
          </a:p>
          <a:p>
            <a:pPr lvl="1"/>
            <a:r>
              <a:rPr lang="en-US">
                <a:solidFill>
                  <a:srgbClr val="00B050"/>
                </a:solidFill>
              </a:rPr>
              <a:t>VirtIO GPU and Passthrough GPU transaction together</a:t>
            </a:r>
          </a:p>
          <a:p>
            <a:pPr lvl="1"/>
            <a:r>
              <a:rPr lang="en-US">
                <a:solidFill>
                  <a:srgbClr val="00B050"/>
                </a:solidFill>
              </a:rPr>
              <a:t>Multiple VirtIO GPUs together</a:t>
            </a:r>
          </a:p>
          <a:p>
            <a:endParaRPr lang="en-US"/>
          </a:p>
          <a:p>
            <a:endParaRPr lang="en-US"/>
          </a:p>
        </p:txBody>
      </p:sp>
      <p:pic>
        <p:nvPicPr>
          <p:cNvPr id="2050" name="Picture 2" descr="Open Source Guide “Hello Xen Project” Asks for Contribution and Feedback |  SUSE Communities">
            <a:extLst>
              <a:ext uri="{FF2B5EF4-FFF2-40B4-BE49-F238E27FC236}">
                <a16:creationId xmlns:a16="http://schemas.microsoft.com/office/drawing/2014/main" id="{885C1E87-DEFE-D4BE-3553-EE699EA18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1784" y="1383625"/>
            <a:ext cx="1972974" cy="8207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Intel Mesa driver for Linux is now Vulkan 1.1 conformant – Developer Log">
            <a:extLst>
              <a:ext uri="{FF2B5EF4-FFF2-40B4-BE49-F238E27FC236}">
                <a16:creationId xmlns:a16="http://schemas.microsoft.com/office/drawing/2014/main" id="{C76FAA6D-8DCD-40E5-7C86-36B2400BA3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0515" y="3110756"/>
            <a:ext cx="2137513" cy="8207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4FC18B52-8FFC-43FD-2A54-1E8081ED5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9293" y="5227403"/>
            <a:ext cx="914593" cy="9145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ome — The Mesa 3D Graphics Library">
            <a:extLst>
              <a:ext uri="{FF2B5EF4-FFF2-40B4-BE49-F238E27FC236}">
                <a16:creationId xmlns:a16="http://schemas.microsoft.com/office/drawing/2014/main" id="{ED7FEAD8-9A01-4C87-7A92-95360C8E89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58614" y="2315339"/>
            <a:ext cx="1908999" cy="7954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penGL ES - Wikipedia">
            <a:extLst>
              <a:ext uri="{FF2B5EF4-FFF2-40B4-BE49-F238E27FC236}">
                <a16:creationId xmlns:a16="http://schemas.microsoft.com/office/drawing/2014/main" id="{0797723C-4AC3-36B7-5E88-2F682DB0C4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3732" y="4237569"/>
            <a:ext cx="1663058" cy="5515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X.Org Foundation - Wikipedia">
            <a:extLst>
              <a:ext uri="{FF2B5EF4-FFF2-40B4-BE49-F238E27FC236}">
                <a16:creationId xmlns:a16="http://schemas.microsoft.com/office/drawing/2014/main" id="{A5EEEA72-661C-D865-7AE0-962F8371A3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59077" y="4042470"/>
            <a:ext cx="1057662" cy="846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D3477D-F282-4B74-07D3-46BD145358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30612" y="5215626"/>
            <a:ext cx="914593" cy="9145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6E2D75-E96D-5332-5852-9DF0279EC9AC}"/>
              </a:ext>
            </a:extLst>
          </p:cNvPr>
          <p:cNvPicPr>
            <a:picLocks noChangeAspect="1"/>
          </p:cNvPicPr>
          <p:nvPr/>
        </p:nvPicPr>
        <p:blipFill>
          <a:blip r:embed="rId12"/>
          <a:stretch>
            <a:fillRect/>
          </a:stretch>
        </p:blipFill>
        <p:spPr>
          <a:xfrm>
            <a:off x="4726109" y="1329789"/>
            <a:ext cx="4082483" cy="5041569"/>
          </a:xfrm>
          <a:prstGeom prst="rect">
            <a:avLst/>
          </a:prstGeom>
        </p:spPr>
      </p:pic>
    </p:spTree>
    <p:custDataLst>
      <p:custData r:id="rId1"/>
      <p:custData r:id="rId2"/>
    </p:custDataLst>
    <p:extLst>
      <p:ext uri="{BB962C8B-B14F-4D97-AF65-F5344CB8AC3E}">
        <p14:creationId xmlns:p14="http://schemas.microsoft.com/office/powerpoint/2010/main" val="41449971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cs typeface="Segoe UI"/>
              </a:rPr>
              <a:t>GPU Passthrough on Xen PVH DOM0</a:t>
            </a:r>
            <a:endParaRPr lang="en-US">
              <a:solidFill>
                <a:srgbClr val="FF0000"/>
              </a:solidFill>
              <a:cs typeface="Segoe UI"/>
            </a:endParaRPr>
          </a:p>
        </p:txBody>
      </p:sp>
      <p:sp>
        <p:nvSpPr>
          <p:cNvPr id="79" name="Content Placeholder 2">
            <a:extLst>
              <a:ext uri="{FF2B5EF4-FFF2-40B4-BE49-F238E27FC236}">
                <a16:creationId xmlns:a16="http://schemas.microsoft.com/office/drawing/2014/main" id="{24070568-88A9-505E-7DF0-27304F966F3E}"/>
              </a:ext>
            </a:extLst>
          </p:cNvPr>
          <p:cNvSpPr>
            <a:spLocks noGrp="1"/>
          </p:cNvSpPr>
          <p:nvPr>
            <p:ph sz="quarter" idx="10"/>
          </p:nvPr>
        </p:nvSpPr>
        <p:spPr>
          <a:xfrm>
            <a:off x="584200" y="1158059"/>
            <a:ext cx="4468265" cy="5244663"/>
          </a:xfrm>
        </p:spPr>
        <p:txBody>
          <a:bodyPr vert="horz" wrap="square" lIns="0" tIns="0" rIns="0" bIns="0" rtlCol="0" anchor="t">
            <a:noAutofit/>
          </a:bodyPr>
          <a:lstStyle/>
          <a:p>
            <a:pPr>
              <a:buFont typeface="Arial"/>
              <a:buChar char="•"/>
            </a:pPr>
            <a:r>
              <a:rPr lang="en-US" b="1">
                <a:cs typeface="Arial"/>
              </a:rPr>
              <a:t>Kernel</a:t>
            </a:r>
          </a:p>
          <a:p>
            <a:pPr lvl="1">
              <a:buFont typeface="Arial"/>
              <a:buChar char="•"/>
            </a:pPr>
            <a:r>
              <a:rPr lang="en-US">
                <a:cs typeface="Arial"/>
              </a:rPr>
              <a:t>Unmask </a:t>
            </a:r>
            <a:r>
              <a:rPr lang="en-US" err="1">
                <a:cs typeface="Arial"/>
              </a:rPr>
              <a:t>gsi</a:t>
            </a:r>
            <a:r>
              <a:rPr lang="en-US" b="1">
                <a:cs typeface="Arial"/>
              </a:rPr>
              <a:t> (New for PVH dom0)</a:t>
            </a:r>
          </a:p>
          <a:p>
            <a:pPr lvl="2">
              <a:buFont typeface="Arial"/>
              <a:buChar char="•"/>
            </a:pPr>
            <a:r>
              <a:rPr lang="en-US" sz="1400" err="1">
                <a:highlight>
                  <a:srgbClr val="FFFFFF"/>
                </a:highlight>
                <a:ea typeface="+mn-lt"/>
                <a:cs typeface="+mn-lt"/>
              </a:rPr>
              <a:t>io_apic_write</a:t>
            </a:r>
            <a:r>
              <a:rPr lang="en-US" sz="1400">
                <a:highlight>
                  <a:srgbClr val="FFFFFF"/>
                </a:highlight>
                <a:ea typeface="+mn-lt"/>
                <a:cs typeface="+mn-lt"/>
              </a:rPr>
              <a:t> - trap into Xen hypervisor</a:t>
            </a:r>
            <a:endParaRPr lang="en-US" sz="1400">
              <a:highlight>
                <a:srgbClr val="FFFFFF"/>
              </a:highlight>
              <a:cs typeface="Arial"/>
            </a:endParaRPr>
          </a:p>
          <a:p>
            <a:pPr lvl="1">
              <a:buFont typeface="Arial"/>
              <a:buChar char="•"/>
            </a:pPr>
            <a:endParaRPr lang="en-US">
              <a:cs typeface="Arial"/>
            </a:endParaRPr>
          </a:p>
          <a:p>
            <a:pPr lvl="1">
              <a:buFont typeface="Arial"/>
              <a:buChar char="•"/>
            </a:pPr>
            <a:r>
              <a:rPr lang="en-US">
                <a:cs typeface="Arial"/>
              </a:rPr>
              <a:t>Reset Device's state</a:t>
            </a:r>
            <a:r>
              <a:rPr lang="en-US" b="1">
                <a:cs typeface="Arial"/>
              </a:rPr>
              <a:t> (New for PVH dom0)</a:t>
            </a:r>
            <a:endParaRPr lang="en-US">
              <a:cs typeface="Arial" panose="020B0604020202020204"/>
            </a:endParaRPr>
          </a:p>
          <a:p>
            <a:pPr lvl="2">
              <a:buFont typeface="Arial"/>
              <a:buChar char="•"/>
            </a:pPr>
            <a:r>
              <a:rPr lang="en-US" sz="1400" err="1">
                <a:highlight>
                  <a:srgbClr val="FFFFFF"/>
                </a:highlight>
                <a:ea typeface="+mn-lt"/>
                <a:cs typeface="+mn-lt"/>
              </a:rPr>
              <a:t>PHYSDEVOP_pci_device_state_reset</a:t>
            </a:r>
            <a:endParaRPr lang="en-US" sz="1400">
              <a:highlight>
                <a:srgbClr val="FFFFFF"/>
              </a:highlight>
              <a:ea typeface="+mn-lt"/>
              <a:cs typeface="+mn-lt"/>
            </a:endParaRPr>
          </a:p>
          <a:p>
            <a:endParaRPr lang="en-US" b="1">
              <a:cs typeface="Segoe UI"/>
            </a:endParaRPr>
          </a:p>
          <a:p>
            <a:r>
              <a:rPr lang="en-US" b="1">
                <a:cs typeface="Segoe UI"/>
              </a:rPr>
              <a:t>QEMU</a:t>
            </a:r>
          </a:p>
          <a:p>
            <a:pPr lvl="1"/>
            <a:r>
              <a:rPr lang="en-US">
                <a:cs typeface="Segoe UI"/>
              </a:rPr>
              <a:t>Config initialization</a:t>
            </a:r>
          </a:p>
          <a:p>
            <a:pPr lvl="2"/>
            <a:r>
              <a:rPr lang="en-US" sz="1400">
                <a:cs typeface="Segoe UI"/>
              </a:rPr>
              <a:t>Get real device base info</a:t>
            </a:r>
          </a:p>
          <a:p>
            <a:pPr lvl="2"/>
            <a:r>
              <a:rPr lang="en-US" sz="1400">
                <a:cs typeface="Segoe UI"/>
              </a:rPr>
              <a:t>Initialize emulated registers</a:t>
            </a:r>
          </a:p>
          <a:p>
            <a:pPr lvl="1"/>
            <a:endParaRPr lang="en-US">
              <a:cs typeface="Segoe UI"/>
            </a:endParaRPr>
          </a:p>
          <a:p>
            <a:pPr lvl="1"/>
            <a:r>
              <a:rPr lang="en-US">
                <a:cs typeface="Segoe UI"/>
              </a:rPr>
              <a:t>Map </a:t>
            </a:r>
            <a:r>
              <a:rPr lang="en-US" err="1">
                <a:cs typeface="Segoe UI"/>
              </a:rPr>
              <a:t>gsi</a:t>
            </a:r>
            <a:r>
              <a:rPr lang="en-US">
                <a:cs typeface="Segoe UI"/>
              </a:rPr>
              <a:t> to </a:t>
            </a:r>
            <a:r>
              <a:rPr lang="en-US" err="1">
                <a:cs typeface="Segoe UI"/>
              </a:rPr>
              <a:t>pirq</a:t>
            </a:r>
            <a:endParaRPr lang="en-US">
              <a:cs typeface="Segoe UI"/>
            </a:endParaRPr>
          </a:p>
          <a:p>
            <a:pPr lvl="2"/>
            <a:r>
              <a:rPr lang="en-US" sz="1400">
                <a:ea typeface="+mn-lt"/>
                <a:cs typeface="Segoe UI"/>
              </a:rPr>
              <a:t>Translate </a:t>
            </a:r>
            <a:r>
              <a:rPr lang="en-US" sz="1400" err="1">
                <a:ea typeface="+mn-lt"/>
                <a:cs typeface="Segoe UI"/>
              </a:rPr>
              <a:t>irq</a:t>
            </a:r>
            <a:r>
              <a:rPr lang="en-US" sz="1400">
                <a:ea typeface="+mn-lt"/>
                <a:cs typeface="Segoe UI"/>
              </a:rPr>
              <a:t> to </a:t>
            </a:r>
            <a:r>
              <a:rPr lang="en-US" sz="1400" err="1">
                <a:ea typeface="+mn-lt"/>
                <a:cs typeface="Segoe UI"/>
              </a:rPr>
              <a:t>gsi</a:t>
            </a:r>
            <a:r>
              <a:rPr lang="en-US" sz="1400">
                <a:ea typeface="+mn-lt"/>
                <a:cs typeface="Segoe UI"/>
              </a:rPr>
              <a:t>(</a:t>
            </a:r>
            <a:r>
              <a:rPr lang="en-US" sz="1400" b="1">
                <a:ea typeface="+mn-lt"/>
                <a:cs typeface="Arial"/>
              </a:rPr>
              <a:t>New for PVH dom0</a:t>
            </a:r>
            <a:r>
              <a:rPr lang="en-US" sz="1400">
                <a:ea typeface="+mn-lt"/>
                <a:cs typeface="Segoe UI"/>
              </a:rPr>
              <a:t>)</a:t>
            </a:r>
          </a:p>
          <a:p>
            <a:pPr lvl="2"/>
            <a:r>
              <a:rPr lang="en-US" sz="1400">
                <a:ea typeface="+mn-lt"/>
                <a:cs typeface="+mn-lt"/>
              </a:rPr>
              <a:t>Use </a:t>
            </a:r>
            <a:r>
              <a:rPr lang="en-US" sz="1400" err="1">
                <a:ea typeface="+mn-lt"/>
                <a:cs typeface="+mn-lt"/>
              </a:rPr>
              <a:t>gsi</a:t>
            </a:r>
            <a:r>
              <a:rPr lang="en-US" sz="1400">
                <a:ea typeface="+mn-lt"/>
                <a:cs typeface="+mn-lt"/>
              </a:rPr>
              <a:t> to do </a:t>
            </a:r>
            <a:r>
              <a:rPr lang="en-US" sz="1400" err="1">
                <a:ea typeface="+mn-lt"/>
                <a:cs typeface="+mn-lt"/>
              </a:rPr>
              <a:t>PHYSDEVOP_map_pirq</a:t>
            </a:r>
            <a:endParaRPr lang="en-US" sz="1400">
              <a:cs typeface="Segoe UI"/>
            </a:endParaRPr>
          </a:p>
          <a:p>
            <a:pPr lvl="2"/>
            <a:endParaRPr lang="en-US">
              <a:cs typeface="Segoe UI"/>
            </a:endParaRPr>
          </a:p>
          <a:p>
            <a:pPr lvl="1"/>
            <a:r>
              <a:rPr lang="en-US">
                <a:cs typeface="Segoe UI"/>
              </a:rPr>
              <a:t>IO Port/Memory Mapping</a:t>
            </a:r>
            <a:endParaRPr lang="en-US"/>
          </a:p>
          <a:p>
            <a:pPr lvl="2"/>
            <a:r>
              <a:rPr lang="en-US" sz="1400" err="1"/>
              <a:t>XEN_DOMCTL_ioport_mapping</a:t>
            </a:r>
            <a:r>
              <a:rPr lang="en-US" sz="1400"/>
              <a:t> and </a:t>
            </a:r>
            <a:r>
              <a:rPr lang="en-US" sz="1400" err="1"/>
              <a:t>XEN_DOMCTL_memory_mapping</a:t>
            </a:r>
            <a:endParaRPr lang="en-US" sz="1400">
              <a:cs typeface="Arial"/>
            </a:endParaRPr>
          </a:p>
          <a:p>
            <a:pPr lvl="1"/>
            <a:endParaRPr lang="en-US"/>
          </a:p>
        </p:txBody>
      </p:sp>
      <p:grpSp>
        <p:nvGrpSpPr>
          <p:cNvPr id="151" name="Group 150">
            <a:extLst>
              <a:ext uri="{FF2B5EF4-FFF2-40B4-BE49-F238E27FC236}">
                <a16:creationId xmlns:a16="http://schemas.microsoft.com/office/drawing/2014/main" id="{347E0746-CFC5-CDBF-A3F6-B0EC61D6B8EA}"/>
              </a:ext>
            </a:extLst>
          </p:cNvPr>
          <p:cNvGrpSpPr/>
          <p:nvPr/>
        </p:nvGrpSpPr>
        <p:grpSpPr>
          <a:xfrm>
            <a:off x="5126736" y="1158059"/>
            <a:ext cx="6721553" cy="5453650"/>
            <a:chOff x="4517136" y="1232185"/>
            <a:chExt cx="6721553" cy="5453650"/>
          </a:xfrm>
        </p:grpSpPr>
        <p:cxnSp>
          <p:nvCxnSpPr>
            <p:cNvPr id="6" name="Straight Connector 5">
              <a:extLst>
                <a:ext uri="{FF2B5EF4-FFF2-40B4-BE49-F238E27FC236}">
                  <a16:creationId xmlns:a16="http://schemas.microsoft.com/office/drawing/2014/main" id="{2D776F1D-9922-EEBB-02E6-39888B8A56C9}"/>
                </a:ext>
              </a:extLst>
            </p:cNvPr>
            <p:cNvCxnSpPr>
              <a:cxnSpLocks/>
            </p:cNvCxnSpPr>
            <p:nvPr/>
          </p:nvCxnSpPr>
          <p:spPr>
            <a:xfrm>
              <a:off x="4517136" y="5560069"/>
              <a:ext cx="6721553" cy="0"/>
            </a:xfrm>
            <a:prstGeom prst="line">
              <a:avLst/>
            </a:prstGeom>
            <a:noFill/>
            <a:ln w="12700" cap="flat" cmpd="sng" algn="ctr">
              <a:solidFill>
                <a:sysClr val="windowText" lastClr="000000"/>
              </a:solidFill>
              <a:prstDash val="dash"/>
              <a:miter lim="800000"/>
            </a:ln>
            <a:effectLst/>
          </p:spPr>
        </p:cxnSp>
        <p:sp>
          <p:nvSpPr>
            <p:cNvPr id="7" name="TextBox 6">
              <a:extLst>
                <a:ext uri="{FF2B5EF4-FFF2-40B4-BE49-F238E27FC236}">
                  <a16:creationId xmlns:a16="http://schemas.microsoft.com/office/drawing/2014/main" id="{3C97F956-1A9C-5382-1E40-2ED06DFBA6DB}"/>
                </a:ext>
              </a:extLst>
            </p:cNvPr>
            <p:cNvSpPr txBox="1"/>
            <p:nvPr/>
          </p:nvSpPr>
          <p:spPr>
            <a:xfrm>
              <a:off x="4517136" y="6316503"/>
              <a:ext cx="99662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Platform</a:t>
              </a:r>
            </a:p>
          </p:txBody>
        </p:sp>
        <p:sp>
          <p:nvSpPr>
            <p:cNvPr id="8" name="Rectangle 7">
              <a:extLst>
                <a:ext uri="{FF2B5EF4-FFF2-40B4-BE49-F238E27FC236}">
                  <a16:creationId xmlns:a16="http://schemas.microsoft.com/office/drawing/2014/main" id="{1BA210A7-B7A1-303C-7213-6C483840D8FF}"/>
                </a:ext>
              </a:extLst>
            </p:cNvPr>
            <p:cNvSpPr/>
            <p:nvPr/>
          </p:nvSpPr>
          <p:spPr>
            <a:xfrm>
              <a:off x="4602481" y="4650540"/>
              <a:ext cx="6407930" cy="841760"/>
            </a:xfrm>
            <a:prstGeom prst="rect">
              <a:avLst/>
            </a:prstGeom>
            <a:solidFill>
              <a:srgbClr val="A5A5A5"/>
            </a:solidFill>
            <a:ln w="12700" cap="flat" cmpd="sng" algn="ctr">
              <a:solidFill>
                <a:srgbClr val="A5A5A5">
                  <a:shade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Xen Hypervisor </a:t>
              </a:r>
            </a:p>
          </p:txBody>
        </p:sp>
        <p:sp>
          <p:nvSpPr>
            <p:cNvPr id="3" name="Rectangle 2">
              <a:extLst>
                <a:ext uri="{FF2B5EF4-FFF2-40B4-BE49-F238E27FC236}">
                  <a16:creationId xmlns:a16="http://schemas.microsoft.com/office/drawing/2014/main" id="{DBAF63DF-9EFB-552D-CF73-197E0A33000E}"/>
                </a:ext>
              </a:extLst>
            </p:cNvPr>
            <p:cNvSpPr/>
            <p:nvPr/>
          </p:nvSpPr>
          <p:spPr>
            <a:xfrm>
              <a:off x="4601408" y="5985316"/>
              <a:ext cx="6407930"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a:solidFill>
                    <a:prstClr val="white"/>
                  </a:solidFill>
                  <a:latin typeface="Calibri" panose="020F0502020204030204"/>
                </a:rPr>
                <a:t>Discrete</a:t>
              </a: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 GPU (PCIe)</a:t>
              </a:r>
            </a:p>
          </p:txBody>
        </p:sp>
        <p:sp>
          <p:nvSpPr>
            <p:cNvPr id="9" name="Rectangle 8">
              <a:extLst>
                <a:ext uri="{FF2B5EF4-FFF2-40B4-BE49-F238E27FC236}">
                  <a16:creationId xmlns:a16="http://schemas.microsoft.com/office/drawing/2014/main" id="{709A99C1-B8CF-326D-C16D-61EBE35DB227}"/>
                </a:ext>
              </a:extLst>
            </p:cNvPr>
            <p:cNvSpPr/>
            <p:nvPr/>
          </p:nvSpPr>
          <p:spPr>
            <a:xfrm>
              <a:off x="4602481" y="5610363"/>
              <a:ext cx="6407930"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VBIOS/Firmware</a:t>
              </a:r>
            </a:p>
          </p:txBody>
        </p:sp>
        <p:sp>
          <p:nvSpPr>
            <p:cNvPr id="16" name="Rectangle 15">
              <a:extLst>
                <a:ext uri="{FF2B5EF4-FFF2-40B4-BE49-F238E27FC236}">
                  <a16:creationId xmlns:a16="http://schemas.microsoft.com/office/drawing/2014/main" id="{7F4D9B6C-F994-FEB1-4AED-940CBF84BC7C}"/>
                </a:ext>
              </a:extLst>
            </p:cNvPr>
            <p:cNvSpPr/>
            <p:nvPr/>
          </p:nvSpPr>
          <p:spPr>
            <a:xfrm>
              <a:off x="6568376" y="5096043"/>
              <a:ext cx="2104510" cy="325742"/>
            </a:xfrm>
            <a:prstGeom prst="rect">
              <a:avLst/>
            </a:prstGeom>
            <a:solidFill>
              <a:srgbClr val="00B050"/>
            </a:solidFill>
            <a:ln w="19050" cap="flat" cmpd="sng" algn="ctr">
              <a:solidFill>
                <a:srgbClr val="FFFF00"/>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PHYSDEVOP_pci_device_</a:t>
              </a:r>
              <a:r>
                <a:rPr lang="en-US" sz="1000" kern="0" err="1">
                  <a:solidFill>
                    <a:prstClr val="white"/>
                  </a:solidFill>
                  <a:latin typeface="Calibri" panose="020F0502020204030204"/>
                </a:rPr>
                <a:t>state_reset</a:t>
              </a:r>
              <a:endParaRPr lang="en-US" sz="1000" b="0" i="0" u="none" strike="noStrike" kern="0" cap="none" spc="0" normalizeH="0" baseline="0" noProof="0" err="1">
                <a:ln>
                  <a:noFill/>
                </a:ln>
                <a:solidFill>
                  <a:prstClr val="white"/>
                </a:solidFill>
                <a:effectLst/>
                <a:uLnTx/>
                <a:uFillTx/>
                <a:latin typeface="Calibri" panose="020F0502020204030204"/>
                <a:cs typeface="Calibri"/>
              </a:endParaRPr>
            </a:p>
          </p:txBody>
        </p:sp>
        <p:sp>
          <p:nvSpPr>
            <p:cNvPr id="25" name="Rectangle 24">
              <a:extLst>
                <a:ext uri="{FF2B5EF4-FFF2-40B4-BE49-F238E27FC236}">
                  <a16:creationId xmlns:a16="http://schemas.microsoft.com/office/drawing/2014/main" id="{857AF9C5-F4FA-20C9-CB1E-60E142D07988}"/>
                </a:ext>
              </a:extLst>
            </p:cNvPr>
            <p:cNvSpPr/>
            <p:nvPr/>
          </p:nvSpPr>
          <p:spPr>
            <a:xfrm>
              <a:off x="4719320" y="5096043"/>
              <a:ext cx="1717448" cy="325742"/>
            </a:xfrm>
            <a:prstGeom prst="rect">
              <a:avLst/>
            </a:prstGeom>
            <a:solidFill>
              <a:srgbClr val="00B050"/>
            </a:solidFill>
            <a:ln w="19050" cap="flat" cmpd="sng" algn="ctr">
              <a:solidFill>
                <a:srgbClr val="FFFF00"/>
              </a:solidFill>
              <a:prstDash val="solid"/>
              <a:miter lim="800000"/>
            </a:ln>
            <a:effectLst/>
          </p:spPr>
          <p:txBody>
            <a:bodyPr lIns="91440" tIns="45720" rIns="91440" bIns="45720" rtlCol="0" anchor="ctr"/>
            <a:lstStyle/>
            <a:p>
              <a:pPr marL="0" marR="0" lvl="0" indent="0" algn="ctr" defTabSz="914400">
                <a:lnSpc>
                  <a:spcPct val="100000"/>
                </a:lnSpc>
                <a:spcBef>
                  <a:spcPts val="0"/>
                </a:spcBef>
                <a:spcAft>
                  <a:spcPts val="0"/>
                </a:spcAft>
                <a:buNone/>
                <a:tabLst/>
                <a:defRPr/>
              </a:pPr>
              <a:r>
                <a:rPr lang="en-US" sz="1000" kern="0" err="1">
                  <a:solidFill>
                    <a:prstClr val="white"/>
                  </a:solidFill>
                  <a:ea typeface="+mn-lt"/>
                  <a:cs typeface="+mn-lt"/>
                </a:rPr>
                <a:t>vioapic_hwdom_map</a:t>
              </a:r>
              <a:r>
                <a:rPr kumimoji="0" lang="en-US" sz="1000" b="0" i="0" u="none" strike="noStrike" kern="0" cap="none" spc="0" normalizeH="0" baseline="0" noProof="0" err="1">
                  <a:ln>
                    <a:noFill/>
                  </a:ln>
                  <a:solidFill>
                    <a:prstClr val="white"/>
                  </a:solidFill>
                  <a:effectLst/>
                  <a:uLnTx/>
                  <a:uFillTx/>
                  <a:ea typeface="+mn-lt"/>
                  <a:cs typeface="+mn-lt"/>
                </a:rPr>
                <a:t>_</a:t>
              </a:r>
              <a:r>
                <a:rPr lang="en-US" sz="1000" kern="0" err="1">
                  <a:solidFill>
                    <a:prstClr val="white"/>
                  </a:solidFill>
                  <a:ea typeface="+mn-lt"/>
                  <a:cs typeface="+mn-lt"/>
                </a:rPr>
                <a:t>gsi</a:t>
              </a:r>
              <a:endParaRPr lang="zh-CN" err="1">
                <a:cs typeface="+mn-cs"/>
              </a:endParaRPr>
            </a:p>
          </p:txBody>
        </p:sp>
        <p:sp>
          <p:nvSpPr>
            <p:cNvPr id="171" name="Rectangle 170">
              <a:extLst>
                <a:ext uri="{FF2B5EF4-FFF2-40B4-BE49-F238E27FC236}">
                  <a16:creationId xmlns:a16="http://schemas.microsoft.com/office/drawing/2014/main" id="{57D3D1C7-F642-6338-E738-27898FB6C9CD}"/>
                </a:ext>
              </a:extLst>
            </p:cNvPr>
            <p:cNvSpPr/>
            <p:nvPr/>
          </p:nvSpPr>
          <p:spPr>
            <a:xfrm>
              <a:off x="8804494" y="5088752"/>
              <a:ext cx="2112175" cy="325742"/>
            </a:xfrm>
            <a:prstGeom prst="rect">
              <a:avLst/>
            </a:prstGeom>
            <a:solidFill>
              <a:srgbClr val="002060"/>
            </a:solidFill>
            <a:ln w="1905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XEN_DOMCTL_memory_mapping</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9EEF264B-7F64-146A-5935-48F23D05D72C}"/>
                </a:ext>
              </a:extLst>
            </p:cNvPr>
            <p:cNvSpPr/>
            <p:nvPr/>
          </p:nvSpPr>
          <p:spPr>
            <a:xfrm>
              <a:off x="4601408" y="1253844"/>
              <a:ext cx="4049121" cy="3302637"/>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defTabSz="914400">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Linux® PVH (DOM0)</a:t>
              </a:r>
            </a:p>
          </p:txBody>
        </p:sp>
        <p:sp>
          <p:nvSpPr>
            <p:cNvPr id="91" name="Rectangle 90">
              <a:extLst>
                <a:ext uri="{FF2B5EF4-FFF2-40B4-BE49-F238E27FC236}">
                  <a16:creationId xmlns:a16="http://schemas.microsoft.com/office/drawing/2014/main" id="{495C5A83-D6BB-24E3-0820-99931BFB9435}"/>
                </a:ext>
              </a:extLst>
            </p:cNvPr>
            <p:cNvSpPr/>
            <p:nvPr/>
          </p:nvSpPr>
          <p:spPr>
            <a:xfrm>
              <a:off x="6686851" y="1462203"/>
              <a:ext cx="1879049" cy="1993545"/>
            </a:xfrm>
            <a:prstGeom prst="rect">
              <a:avLst/>
            </a:prstGeom>
            <a:solidFill>
              <a:srgbClr val="636466">
                <a:alpha val="8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QEMU</a:t>
              </a: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7AFB8CED-8DF4-DA77-BFE4-5E7830C0C451}"/>
                </a:ext>
              </a:extLst>
            </p:cNvPr>
            <p:cNvSpPr/>
            <p:nvPr/>
          </p:nvSpPr>
          <p:spPr>
            <a:xfrm>
              <a:off x="4718248" y="3506041"/>
              <a:ext cx="3877530" cy="977905"/>
            </a:xfrm>
            <a:prstGeom prst="rect">
              <a:avLst/>
            </a:prstGeom>
            <a:solidFill>
              <a:srgbClr val="828384">
                <a:alpha val="8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DOM0 Kernel</a:t>
              </a:r>
            </a:p>
          </p:txBody>
        </p:sp>
        <p:sp>
          <p:nvSpPr>
            <p:cNvPr id="110" name="Rectangle 109">
              <a:extLst>
                <a:ext uri="{FF2B5EF4-FFF2-40B4-BE49-F238E27FC236}">
                  <a16:creationId xmlns:a16="http://schemas.microsoft.com/office/drawing/2014/main" id="{806DA725-DFE9-4AE2-CA9F-A8118896AADA}"/>
                </a:ext>
              </a:extLst>
            </p:cNvPr>
            <p:cNvSpPr/>
            <p:nvPr/>
          </p:nvSpPr>
          <p:spPr>
            <a:xfrm>
              <a:off x="6889453" y="1790088"/>
              <a:ext cx="1530892" cy="223270"/>
            </a:xfrm>
            <a:prstGeom prst="rect">
              <a:avLst/>
            </a:prstGeom>
            <a:solidFill>
              <a:srgbClr val="001B50"/>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err="1">
                  <a:solidFill>
                    <a:prstClr val="white"/>
                  </a:solidFill>
                  <a:latin typeface="Calibri" panose="020F0502020204030204"/>
                </a:rPr>
                <a:t>xen_pt_realize</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0629091A-406E-D335-6A4B-346FB823DF86}"/>
                </a:ext>
              </a:extLst>
            </p:cNvPr>
            <p:cNvSpPr/>
            <p:nvPr/>
          </p:nvSpPr>
          <p:spPr>
            <a:xfrm>
              <a:off x="4718248" y="2261112"/>
              <a:ext cx="1859637" cy="881546"/>
            </a:xfrm>
            <a:prstGeom prst="rect">
              <a:avLst/>
            </a:prstGeom>
            <a:solidFill>
              <a:srgbClr val="636466">
                <a:alpha val="8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LibXL PCI</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409211D-4D24-B2EF-9CEB-3E76BFC078E3}"/>
                </a:ext>
              </a:extLst>
            </p:cNvPr>
            <p:cNvSpPr/>
            <p:nvPr/>
          </p:nvSpPr>
          <p:spPr>
            <a:xfrm>
              <a:off x="4890967" y="2677452"/>
              <a:ext cx="1625113" cy="329166"/>
            </a:xfrm>
            <a:prstGeom prst="rect">
              <a:avLst/>
            </a:prstGeom>
            <a:solidFill>
              <a:srgbClr val="002060"/>
            </a:solidFill>
            <a:ln w="19050" cap="flat" cmpd="sng" algn="ctr">
              <a:solidFill>
                <a:schemeClr val="bg1"/>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PCI assignable add / remove</a:t>
              </a:r>
            </a:p>
          </p:txBody>
        </p:sp>
        <p:sp>
          <p:nvSpPr>
            <p:cNvPr id="22" name="Rectangle 21">
              <a:extLst>
                <a:ext uri="{FF2B5EF4-FFF2-40B4-BE49-F238E27FC236}">
                  <a16:creationId xmlns:a16="http://schemas.microsoft.com/office/drawing/2014/main" id="{535A2331-7713-A661-E828-C771FFF5AC99}"/>
                </a:ext>
              </a:extLst>
            </p:cNvPr>
            <p:cNvSpPr/>
            <p:nvPr/>
          </p:nvSpPr>
          <p:spPr>
            <a:xfrm>
              <a:off x="5820989" y="4137970"/>
              <a:ext cx="823997" cy="293636"/>
            </a:xfrm>
            <a:prstGeom prst="rect">
              <a:avLst/>
            </a:prstGeom>
            <a:solidFill>
              <a:srgbClr val="002060"/>
            </a:solidFill>
            <a:ln w="19050" cap="flat" cmpd="sng" algn="ctr">
              <a:solidFill>
                <a:srgbClr val="FFFF00"/>
              </a:solidFill>
              <a:prstDash val="solid"/>
              <a:miter lim="800000"/>
            </a:ln>
            <a:effectLst/>
          </p:spPr>
          <p:txBody>
            <a:bodyPr lIns="91440" tIns="45720" rIns="91440" bIns="45720" rtlCol="0" anchor="ctr"/>
            <a:lstStyle/>
            <a:p>
              <a:pPr algn="ctr" defTabSz="914400">
                <a:defRPr/>
              </a:pPr>
              <a:r>
                <a:rPr lang="en-US" sz="1000" kern="0">
                  <a:solidFill>
                    <a:prstClr val="white"/>
                  </a:solidFill>
                  <a:latin typeface="Calibri" panose="020F0502020204030204" pitchFamily="34" charset="0"/>
                  <a:cs typeface="Calibri" panose="020F0502020204030204" pitchFamily="34" charset="0"/>
                </a:rPr>
                <a:t>Xen </a:t>
              </a:r>
              <a:r>
                <a:rPr lang="en-US" sz="1000" kern="0" err="1">
                  <a:solidFill>
                    <a:prstClr val="white"/>
                  </a:solidFill>
                  <a:latin typeface="Calibri" panose="020F0502020204030204" pitchFamily="34" charset="0"/>
                  <a:cs typeface="Calibri" panose="020F0502020204030204" pitchFamily="34" charset="0"/>
                </a:rPr>
                <a:t>Pciback</a:t>
              </a:r>
              <a:endParaRPr kumimoji="0" lang="en-US" sz="10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F87603C1-A325-546D-734B-2EEA04500CA2}"/>
                </a:ext>
              </a:extLst>
            </p:cNvPr>
            <p:cNvSpPr/>
            <p:nvPr/>
          </p:nvSpPr>
          <p:spPr>
            <a:xfrm>
              <a:off x="4799150" y="4135988"/>
              <a:ext cx="844466" cy="294940"/>
            </a:xfrm>
            <a:prstGeom prst="rect">
              <a:avLst/>
            </a:prstGeom>
            <a:solidFill>
              <a:srgbClr val="00B050"/>
            </a:solidFill>
            <a:ln w="19050" cap="flat" cmpd="sng" algn="ctr">
              <a:solidFill>
                <a:srgbClr val="FFFF00"/>
              </a:solidFill>
              <a:prstDash val="solid"/>
              <a:miter lim="800000"/>
            </a:ln>
            <a:effectLst/>
          </p:spPr>
          <p:txBody>
            <a:bodyPr lIns="91440" tIns="45720" rIns="91440" bIns="45720" rtlCol="0" anchor="ctr"/>
            <a:lstStyle/>
            <a:p>
              <a:pPr marL="0" marR="0" lvl="0" indent="0" algn="ctr" defTabSz="914400">
                <a:lnSpc>
                  <a:spcPct val="100000"/>
                </a:lnSpc>
                <a:spcBef>
                  <a:spcPts val="0"/>
                </a:spcBef>
                <a:spcAft>
                  <a:spcPts val="0"/>
                </a:spcAft>
                <a:buNone/>
                <a:tabLst/>
                <a:defRPr/>
              </a:pPr>
              <a:r>
                <a:rPr lang="en-US" sz="1000" kern="0" err="1">
                  <a:solidFill>
                    <a:prstClr val="white"/>
                  </a:solidFill>
                  <a:ea typeface="+mn-lt"/>
                  <a:cs typeface="+mn-lt"/>
                </a:rPr>
                <a:t>unmask_irq</a:t>
              </a:r>
              <a:endParaRPr lang="zh-CN" altLang="en-US" sz="1000">
                <a:solidFill>
                  <a:prstClr val="white"/>
                </a:solidFill>
                <a:ea typeface="+mn-ea"/>
                <a:cs typeface="+mn-cs"/>
              </a:endParaRPr>
            </a:p>
          </p:txBody>
        </p:sp>
        <p:sp>
          <p:nvSpPr>
            <p:cNvPr id="35" name="Rectangle 34">
              <a:extLst>
                <a:ext uri="{FF2B5EF4-FFF2-40B4-BE49-F238E27FC236}">
                  <a16:creationId xmlns:a16="http://schemas.microsoft.com/office/drawing/2014/main" id="{335F93AF-EAF4-E2B7-CEC3-2D9DC46DAAE6}"/>
                </a:ext>
              </a:extLst>
            </p:cNvPr>
            <p:cNvSpPr/>
            <p:nvPr/>
          </p:nvSpPr>
          <p:spPr>
            <a:xfrm>
              <a:off x="6769651" y="3739290"/>
              <a:ext cx="1770496" cy="273369"/>
            </a:xfrm>
            <a:prstGeom prst="rect">
              <a:avLst/>
            </a:prstGeom>
            <a:solidFill>
              <a:srgbClr val="002060"/>
            </a:solidFill>
            <a:ln w="1905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Xen x86 PCI</a:t>
              </a:r>
            </a:p>
          </p:txBody>
        </p:sp>
        <p:sp>
          <p:nvSpPr>
            <p:cNvPr id="162" name="Rectangle 161">
              <a:extLst>
                <a:ext uri="{FF2B5EF4-FFF2-40B4-BE49-F238E27FC236}">
                  <a16:creationId xmlns:a16="http://schemas.microsoft.com/office/drawing/2014/main" id="{F1F78979-0F3C-7BA5-A8DB-D45CEDD11BA0}"/>
                </a:ext>
              </a:extLst>
            </p:cNvPr>
            <p:cNvSpPr/>
            <p:nvPr/>
          </p:nvSpPr>
          <p:spPr>
            <a:xfrm>
              <a:off x="6889453" y="2124466"/>
              <a:ext cx="1530892" cy="223270"/>
            </a:xfrm>
            <a:prstGeom prst="rect">
              <a:avLst/>
            </a:prstGeom>
            <a:solidFill>
              <a:srgbClr val="001B50"/>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err="1">
                  <a:solidFill>
                    <a:prstClr val="white"/>
                  </a:solidFill>
                  <a:latin typeface="Calibri" panose="020F0502020204030204"/>
                </a:rPr>
                <a:t>xen_host_pci_device_get</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6BA3554-E0E7-6210-A947-B84CD131AD6D}"/>
                </a:ext>
              </a:extLst>
            </p:cNvPr>
            <p:cNvSpPr/>
            <p:nvPr/>
          </p:nvSpPr>
          <p:spPr>
            <a:xfrm>
              <a:off x="6887294" y="2442479"/>
              <a:ext cx="1530892" cy="223270"/>
            </a:xfrm>
            <a:prstGeom prst="rect">
              <a:avLst/>
            </a:prstGeom>
            <a:solidFill>
              <a:srgbClr val="001B50"/>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err="1">
                  <a:solidFill>
                    <a:prstClr val="white"/>
                  </a:solidFill>
                  <a:latin typeface="Calibri" panose="020F0502020204030204"/>
                </a:rPr>
                <a:t>xen_pt_register_regions</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277E9D98-1DAA-E534-9382-F3DB5C307AA6}"/>
                </a:ext>
              </a:extLst>
            </p:cNvPr>
            <p:cNvSpPr/>
            <p:nvPr/>
          </p:nvSpPr>
          <p:spPr>
            <a:xfrm>
              <a:off x="6890285" y="3111950"/>
              <a:ext cx="1530892" cy="223270"/>
            </a:xfrm>
            <a:prstGeom prst="rect">
              <a:avLst/>
            </a:prstGeom>
            <a:solidFill>
              <a:srgbClr val="001B50"/>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err="1">
                  <a:solidFill>
                    <a:prstClr val="white"/>
                  </a:solidFill>
                  <a:latin typeface="Calibri" panose="020F0502020204030204"/>
                </a:rPr>
                <a:t>xen_pt_region_update</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791C464-754E-FCEB-5C06-66095BE16E65}"/>
                </a:ext>
              </a:extLst>
            </p:cNvPr>
            <p:cNvSpPr/>
            <p:nvPr/>
          </p:nvSpPr>
          <p:spPr>
            <a:xfrm>
              <a:off x="6889453" y="2780406"/>
              <a:ext cx="1530892" cy="223270"/>
            </a:xfrm>
            <a:prstGeom prst="rect">
              <a:avLst/>
            </a:prstGeom>
            <a:solidFill>
              <a:srgbClr val="001B50"/>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err="1">
                  <a:solidFill>
                    <a:prstClr val="white"/>
                  </a:solidFill>
                  <a:latin typeface="Calibri" panose="020F0502020204030204"/>
                </a:rPr>
                <a:t>xc_physdev_map_pirq</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1FE14406-5A29-FCBD-B735-2DCB8F7FBE7E}"/>
                </a:ext>
              </a:extLst>
            </p:cNvPr>
            <p:cNvSpPr/>
            <p:nvPr/>
          </p:nvSpPr>
          <p:spPr>
            <a:xfrm>
              <a:off x="6776804" y="4137834"/>
              <a:ext cx="1767301" cy="294941"/>
            </a:xfrm>
            <a:prstGeom prst="rect">
              <a:avLst/>
            </a:prstGeom>
            <a:solidFill>
              <a:srgbClr val="002060"/>
            </a:solidFill>
            <a:ln w="1905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err="1">
                  <a:ln>
                    <a:noFill/>
                  </a:ln>
                  <a:solidFill>
                    <a:prstClr val="white"/>
                  </a:solidFill>
                  <a:effectLst/>
                  <a:uLnTx/>
                  <a:uFillTx/>
                  <a:latin typeface="Calibri" panose="020F0502020204030204" pitchFamily="34" charset="0"/>
                  <a:cs typeface="Calibri" panose="020F0502020204030204" pitchFamily="34" charset="0"/>
                </a:rPr>
                <a:t>xc_domain_memory_mapping</a:t>
              </a:r>
              <a:endParaRPr kumimoji="0" lang="en-US" sz="100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56A4BA54-22A6-5A76-327F-EFECEBA86207}"/>
                </a:ext>
              </a:extLst>
            </p:cNvPr>
            <p:cNvCxnSpPr>
              <a:cxnSpLocks/>
              <a:stCxn id="164" idx="2"/>
              <a:endCxn id="35" idx="0"/>
            </p:cNvCxnSpPr>
            <p:nvPr/>
          </p:nvCxnSpPr>
          <p:spPr>
            <a:xfrm flipH="1">
              <a:off x="7654899" y="3335220"/>
              <a:ext cx="832" cy="404070"/>
            </a:xfrm>
            <a:prstGeom prst="straightConnector1">
              <a:avLst/>
            </a:prstGeom>
            <a:ln w="19050">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2B9EA03E-2E9E-1E74-B10E-2FF85405513F}"/>
                </a:ext>
              </a:extLst>
            </p:cNvPr>
            <p:cNvCxnSpPr>
              <a:cxnSpLocks/>
              <a:stCxn id="35" idx="2"/>
              <a:endCxn id="175" idx="0"/>
            </p:cNvCxnSpPr>
            <p:nvPr/>
          </p:nvCxnSpPr>
          <p:spPr>
            <a:xfrm>
              <a:off x="7654899" y="4012659"/>
              <a:ext cx="5556" cy="125175"/>
            </a:xfrm>
            <a:prstGeom prst="straightConnector1">
              <a:avLst/>
            </a:prstGeom>
            <a:ln w="19050">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54" name="Connector: Elbow 153">
              <a:extLst>
                <a:ext uri="{FF2B5EF4-FFF2-40B4-BE49-F238E27FC236}">
                  <a16:creationId xmlns:a16="http://schemas.microsoft.com/office/drawing/2014/main" id="{1A3804AB-B588-301D-7A71-99EB4043FF87}"/>
                </a:ext>
              </a:extLst>
            </p:cNvPr>
            <p:cNvCxnSpPr>
              <a:cxnSpLocks/>
              <a:stCxn id="56" idx="2"/>
              <a:endCxn id="91" idx="3"/>
            </p:cNvCxnSpPr>
            <p:nvPr/>
          </p:nvCxnSpPr>
          <p:spPr>
            <a:xfrm rot="5400000" flipH="1">
              <a:off x="8292830" y="2732047"/>
              <a:ext cx="1917794" cy="1371653"/>
            </a:xfrm>
            <a:prstGeom prst="bentConnector4">
              <a:avLst>
                <a:gd name="adj1" fmla="val -11920"/>
                <a:gd name="adj2" fmla="val 8484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5E76A299-375A-C27B-A685-24E85AC9E1DA}"/>
                </a:ext>
              </a:extLst>
            </p:cNvPr>
            <p:cNvGrpSpPr/>
            <p:nvPr/>
          </p:nvGrpSpPr>
          <p:grpSpPr>
            <a:xfrm>
              <a:off x="8820196" y="1232185"/>
              <a:ext cx="2160475" cy="3281102"/>
              <a:chOff x="8821268" y="1027293"/>
              <a:chExt cx="2160475" cy="3842529"/>
            </a:xfrm>
          </p:grpSpPr>
          <p:grpSp>
            <p:nvGrpSpPr>
              <p:cNvPr id="127" name="Group 126">
                <a:extLst>
                  <a:ext uri="{FF2B5EF4-FFF2-40B4-BE49-F238E27FC236}">
                    <a16:creationId xmlns:a16="http://schemas.microsoft.com/office/drawing/2014/main" id="{61011C62-45A0-FAD7-BFF8-4C7A4808923C}"/>
                  </a:ext>
                </a:extLst>
              </p:cNvPr>
              <p:cNvGrpSpPr/>
              <p:nvPr/>
            </p:nvGrpSpPr>
            <p:grpSpPr>
              <a:xfrm>
                <a:off x="8821268" y="1027293"/>
                <a:ext cx="2160475" cy="3842529"/>
                <a:chOff x="5954758" y="1102707"/>
                <a:chExt cx="4687273" cy="3176132"/>
              </a:xfrm>
            </p:grpSpPr>
            <p:sp>
              <p:nvSpPr>
                <p:cNvPr id="47" name="Rectangle 46">
                  <a:extLst>
                    <a:ext uri="{FF2B5EF4-FFF2-40B4-BE49-F238E27FC236}">
                      <a16:creationId xmlns:a16="http://schemas.microsoft.com/office/drawing/2014/main" id="{ACB7CB8E-9489-2BDB-E3CA-C7A5AED87E1E}"/>
                    </a:ext>
                  </a:extLst>
                </p:cNvPr>
                <p:cNvSpPr/>
                <p:nvPr/>
              </p:nvSpPr>
              <p:spPr>
                <a:xfrm>
                  <a:off x="5954758" y="1102707"/>
                  <a:ext cx="4687273" cy="3176132"/>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defTabSz="914400">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Ubuntu Linux®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(DOMU)</a:t>
                  </a:r>
                </a:p>
              </p:txBody>
            </p:sp>
            <p:sp>
              <p:nvSpPr>
                <p:cNvPr id="48" name="Rectangle 47">
                  <a:extLst>
                    <a:ext uri="{FF2B5EF4-FFF2-40B4-BE49-F238E27FC236}">
                      <a16:creationId xmlns:a16="http://schemas.microsoft.com/office/drawing/2014/main" id="{DBF57F77-B089-41D3-4C2B-B4586D5BAF25}"/>
                    </a:ext>
                  </a:extLst>
                </p:cNvPr>
                <p:cNvSpPr/>
                <p:nvPr/>
              </p:nvSpPr>
              <p:spPr>
                <a:xfrm>
                  <a:off x="6309007" y="3346940"/>
                  <a:ext cx="4142250" cy="222088"/>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LibDRM</a:t>
                  </a:r>
                </a:p>
              </p:txBody>
            </p:sp>
            <p:sp>
              <p:nvSpPr>
                <p:cNvPr id="49" name="Rectangle 48">
                  <a:extLst>
                    <a:ext uri="{FF2B5EF4-FFF2-40B4-BE49-F238E27FC236}">
                      <a16:creationId xmlns:a16="http://schemas.microsoft.com/office/drawing/2014/main" id="{9256D52B-B8B3-F282-29D6-BD67595F7828}"/>
                    </a:ext>
                  </a:extLst>
                </p:cNvPr>
                <p:cNvSpPr/>
                <p:nvPr/>
              </p:nvSpPr>
              <p:spPr>
                <a:xfrm>
                  <a:off x="6185201" y="2098716"/>
                  <a:ext cx="4391385" cy="1167543"/>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Mesa</a:t>
                  </a:r>
                </a:p>
              </p:txBody>
            </p:sp>
            <p:sp>
              <p:nvSpPr>
                <p:cNvPr id="50" name="Rectangle 49">
                  <a:extLst>
                    <a:ext uri="{FF2B5EF4-FFF2-40B4-BE49-F238E27FC236}">
                      <a16:creationId xmlns:a16="http://schemas.microsoft.com/office/drawing/2014/main" id="{8AF0CEC2-A9DA-BEB2-7840-DEB5F1BBA5B4}"/>
                    </a:ext>
                  </a:extLst>
                </p:cNvPr>
                <p:cNvSpPr/>
                <p:nvPr/>
              </p:nvSpPr>
              <p:spPr>
                <a:xfrm>
                  <a:off x="8507231" y="2856905"/>
                  <a:ext cx="1943686" cy="227693"/>
                </a:xfrm>
                <a:prstGeom prst="rect">
                  <a:avLst/>
                </a:prstGeom>
                <a:solidFill>
                  <a:srgbClr val="6C0050">
                    <a:alpha val="69804"/>
                  </a:srgbClr>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Radv</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198A6A45-069E-30BF-366E-58146CDE57E9}"/>
                    </a:ext>
                  </a:extLst>
                </p:cNvPr>
                <p:cNvSpPr/>
                <p:nvPr/>
              </p:nvSpPr>
              <p:spPr>
                <a:xfrm>
                  <a:off x="6309007" y="1789460"/>
                  <a:ext cx="4142250" cy="253757"/>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Xserver</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/Wayland</a:t>
                  </a:r>
                </a:p>
              </p:txBody>
            </p:sp>
            <p:sp>
              <p:nvSpPr>
                <p:cNvPr id="54" name="Rectangle 53">
                  <a:extLst>
                    <a:ext uri="{FF2B5EF4-FFF2-40B4-BE49-F238E27FC236}">
                      <a16:creationId xmlns:a16="http://schemas.microsoft.com/office/drawing/2014/main" id="{3E8A1C3B-0638-0030-1127-A497457CEFB2}"/>
                    </a:ext>
                  </a:extLst>
                </p:cNvPr>
                <p:cNvSpPr/>
                <p:nvPr/>
              </p:nvSpPr>
              <p:spPr>
                <a:xfrm>
                  <a:off x="6185201" y="3628335"/>
                  <a:ext cx="4391385" cy="575405"/>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Kernel</a:t>
                  </a:r>
                </a:p>
              </p:txBody>
            </p:sp>
            <p:sp>
              <p:nvSpPr>
                <p:cNvPr id="56" name="Rectangle 55">
                  <a:extLst>
                    <a:ext uri="{FF2B5EF4-FFF2-40B4-BE49-F238E27FC236}">
                      <a16:creationId xmlns:a16="http://schemas.microsoft.com/office/drawing/2014/main" id="{5EBF474E-067A-29FF-C02B-59FDC64265A0}"/>
                    </a:ext>
                  </a:extLst>
                </p:cNvPr>
                <p:cNvSpPr/>
                <p:nvPr/>
              </p:nvSpPr>
              <p:spPr>
                <a:xfrm>
                  <a:off x="6305234" y="3864413"/>
                  <a:ext cx="4147386" cy="282277"/>
                </a:xfrm>
                <a:prstGeom prst="rect">
                  <a:avLst/>
                </a:prstGeom>
                <a:solidFill>
                  <a:srgbClr val="6C0050">
                    <a:alpha val="69804"/>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Kernel AMD GPU</a:t>
                  </a:r>
                </a:p>
              </p:txBody>
            </p:sp>
            <p:sp>
              <p:nvSpPr>
                <p:cNvPr id="60" name="Rectangle 59">
                  <a:extLst>
                    <a:ext uri="{FF2B5EF4-FFF2-40B4-BE49-F238E27FC236}">
                      <a16:creationId xmlns:a16="http://schemas.microsoft.com/office/drawing/2014/main" id="{6C023F79-1916-7B12-E9A4-9F17121648EC}"/>
                    </a:ext>
                  </a:extLst>
                </p:cNvPr>
                <p:cNvSpPr/>
                <p:nvPr/>
              </p:nvSpPr>
              <p:spPr>
                <a:xfrm>
                  <a:off x="6309342" y="2332624"/>
                  <a:ext cx="4141580" cy="297219"/>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DRI Interface/ICD Interface</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974A4AA5-CD52-F0EC-30DB-34CE27179A50}"/>
                    </a:ext>
                  </a:extLst>
                </p:cNvPr>
                <p:cNvSpPr/>
                <p:nvPr/>
              </p:nvSpPr>
              <p:spPr>
                <a:xfrm>
                  <a:off x="6307773" y="2856905"/>
                  <a:ext cx="1937739" cy="227693"/>
                </a:xfrm>
                <a:prstGeom prst="rect">
                  <a:avLst/>
                </a:prstGeom>
                <a:solidFill>
                  <a:srgbClr val="6C0050">
                    <a:alpha val="69804"/>
                  </a:srgbClr>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RadeonSi</a:t>
                  </a:r>
                </a:p>
              </p:txBody>
            </p:sp>
          </p:grpSp>
          <p:cxnSp>
            <p:nvCxnSpPr>
              <p:cNvPr id="10" name="Straight Arrow Connector 9">
                <a:extLst>
                  <a:ext uri="{FF2B5EF4-FFF2-40B4-BE49-F238E27FC236}">
                    <a16:creationId xmlns:a16="http://schemas.microsoft.com/office/drawing/2014/main" id="{2FD6A5EB-A265-2D19-513B-6BE29156CA59}"/>
                  </a:ext>
                </a:extLst>
              </p:cNvPr>
              <p:cNvCxnSpPr>
                <a:cxnSpLocks/>
                <a:endCxn id="50" idx="0"/>
              </p:cNvCxnSpPr>
              <p:nvPr/>
            </p:nvCxnSpPr>
            <p:spPr>
              <a:xfrm>
                <a:off x="10445709" y="2874844"/>
                <a:ext cx="0" cy="27470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49D29B37-C68F-228F-4B47-7C292F7BC855}"/>
                  </a:ext>
                </a:extLst>
              </p:cNvPr>
              <p:cNvCxnSpPr>
                <a:cxnSpLocks/>
                <a:endCxn id="125" idx="0"/>
              </p:cNvCxnSpPr>
              <p:nvPr/>
            </p:nvCxnSpPr>
            <p:spPr>
              <a:xfrm>
                <a:off x="9430556" y="2874844"/>
                <a:ext cx="0" cy="27470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3FC797F3-F99C-1BAC-CBE2-0A115C342BCF}"/>
                  </a:ext>
                </a:extLst>
              </p:cNvPr>
              <p:cNvCxnSpPr>
                <a:cxnSpLocks/>
                <a:stCxn id="48" idx="2"/>
                <a:endCxn id="56" idx="0"/>
              </p:cNvCxnSpPr>
              <p:nvPr/>
            </p:nvCxnSpPr>
            <p:spPr>
              <a:xfrm flipH="1">
                <a:off x="9938625" y="4011083"/>
                <a:ext cx="556" cy="35736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2A43DD5-4CF7-9888-AEDD-D837F8A62C50}"/>
                  </a:ext>
                </a:extLst>
              </p:cNvPr>
              <p:cNvCxnSpPr>
                <a:cxnSpLocks/>
                <a:stCxn id="125" idx="2"/>
              </p:cNvCxnSpPr>
              <p:nvPr/>
            </p:nvCxnSpPr>
            <p:spPr>
              <a:xfrm>
                <a:off x="9430556" y="3425012"/>
                <a:ext cx="0" cy="31738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55A4D622-B64B-E6BB-1504-731413424574}"/>
                  </a:ext>
                </a:extLst>
              </p:cNvPr>
              <p:cNvCxnSpPr>
                <a:cxnSpLocks/>
                <a:stCxn id="50" idx="2"/>
              </p:cNvCxnSpPr>
              <p:nvPr/>
            </p:nvCxnSpPr>
            <p:spPr>
              <a:xfrm>
                <a:off x="10445709" y="3425012"/>
                <a:ext cx="0" cy="31738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11" name="连接符: 肘形 10">
              <a:extLst>
                <a:ext uri="{FF2B5EF4-FFF2-40B4-BE49-F238E27FC236}">
                  <a16:creationId xmlns:a16="http://schemas.microsoft.com/office/drawing/2014/main" id="{6E1C4269-B029-62D1-E44A-24369A1790C0}"/>
                </a:ext>
              </a:extLst>
            </p:cNvPr>
            <p:cNvCxnSpPr>
              <a:cxnSpLocks/>
              <a:stCxn id="172" idx="3"/>
              <a:endCxn id="56" idx="1"/>
            </p:cNvCxnSpPr>
            <p:nvPr/>
          </p:nvCxnSpPr>
          <p:spPr>
            <a:xfrm>
              <a:off x="8420345" y="2892041"/>
              <a:ext cx="561394" cy="1338926"/>
            </a:xfrm>
            <a:prstGeom prst="bentConnector3">
              <a:avLst>
                <a:gd name="adj1" fmla="val 50000"/>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Connector: Elbow 98">
              <a:extLst>
                <a:ext uri="{FF2B5EF4-FFF2-40B4-BE49-F238E27FC236}">
                  <a16:creationId xmlns:a16="http://schemas.microsoft.com/office/drawing/2014/main" id="{49E868D2-95A4-3476-E6AD-7D4999BCA8BE}"/>
                </a:ext>
              </a:extLst>
            </p:cNvPr>
            <p:cNvCxnSpPr>
              <a:cxnSpLocks/>
              <a:stCxn id="113" idx="2"/>
              <a:endCxn id="22" idx="0"/>
            </p:cNvCxnSpPr>
            <p:nvPr/>
          </p:nvCxnSpPr>
          <p:spPr>
            <a:xfrm rot="16200000" flipH="1">
              <a:off x="5402580" y="3307562"/>
              <a:ext cx="1131352" cy="529464"/>
            </a:xfrm>
            <a:prstGeom prst="bentConnector3">
              <a:avLst>
                <a:gd name="adj1" fmla="val 28986"/>
              </a:avLst>
            </a:prstGeom>
            <a:ln w="19050">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35" name="Straight Arrow Connector 134">
              <a:extLst>
                <a:ext uri="{FF2B5EF4-FFF2-40B4-BE49-F238E27FC236}">
                  <a16:creationId xmlns:a16="http://schemas.microsoft.com/office/drawing/2014/main" id="{FD10F1DB-9B0D-7AC4-E931-228F07EFFC05}"/>
                </a:ext>
              </a:extLst>
            </p:cNvPr>
            <p:cNvCxnSpPr>
              <a:cxnSpLocks/>
              <a:stCxn id="22" idx="1"/>
              <a:endCxn id="30" idx="3"/>
            </p:cNvCxnSpPr>
            <p:nvPr/>
          </p:nvCxnSpPr>
          <p:spPr>
            <a:xfrm flipH="1" flipV="1">
              <a:off x="5643616" y="4283458"/>
              <a:ext cx="177373" cy="1330"/>
            </a:xfrm>
            <a:prstGeom prst="straightConnector1">
              <a:avLst/>
            </a:prstGeom>
            <a:ln w="19050">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39" name="Connector: Elbow 138">
              <a:extLst>
                <a:ext uri="{FF2B5EF4-FFF2-40B4-BE49-F238E27FC236}">
                  <a16:creationId xmlns:a16="http://schemas.microsoft.com/office/drawing/2014/main" id="{49B6AF5E-1913-3C3A-AB82-453144768D37}"/>
                </a:ext>
              </a:extLst>
            </p:cNvPr>
            <p:cNvCxnSpPr>
              <a:cxnSpLocks/>
              <a:stCxn id="175" idx="2"/>
              <a:endCxn id="171" idx="0"/>
            </p:cNvCxnSpPr>
            <p:nvPr/>
          </p:nvCxnSpPr>
          <p:spPr>
            <a:xfrm rot="16200000" flipH="1">
              <a:off x="8432530" y="3660699"/>
              <a:ext cx="655977" cy="2200127"/>
            </a:xfrm>
            <a:prstGeom prst="bentConnector3">
              <a:avLst>
                <a:gd name="adj1" fmla="val 50000"/>
              </a:avLst>
            </a:prstGeom>
            <a:ln w="19050">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42" name="Connector: Elbow 141">
              <a:extLst>
                <a:ext uri="{FF2B5EF4-FFF2-40B4-BE49-F238E27FC236}">
                  <a16:creationId xmlns:a16="http://schemas.microsoft.com/office/drawing/2014/main" id="{BF4EB814-0879-8E50-91C5-D920F55E4EDC}"/>
                </a:ext>
              </a:extLst>
            </p:cNvPr>
            <p:cNvCxnSpPr>
              <a:cxnSpLocks/>
              <a:stCxn id="22" idx="2"/>
              <a:endCxn id="16" idx="0"/>
            </p:cNvCxnSpPr>
            <p:nvPr/>
          </p:nvCxnSpPr>
          <p:spPr>
            <a:xfrm rot="16200000" flipH="1">
              <a:off x="6594591" y="4070002"/>
              <a:ext cx="664437" cy="1387643"/>
            </a:xfrm>
            <a:prstGeom prst="bentConnector3">
              <a:avLst>
                <a:gd name="adj1" fmla="val 67432"/>
              </a:avLst>
            </a:prstGeom>
            <a:ln w="19050">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46" name="Connector: Elbow 145">
              <a:extLst>
                <a:ext uri="{FF2B5EF4-FFF2-40B4-BE49-F238E27FC236}">
                  <a16:creationId xmlns:a16="http://schemas.microsoft.com/office/drawing/2014/main" id="{94A30F5A-B762-57B8-8D2E-ECA80DA4E99E}"/>
                </a:ext>
              </a:extLst>
            </p:cNvPr>
            <p:cNvCxnSpPr>
              <a:cxnSpLocks/>
              <a:stCxn id="30" idx="2"/>
              <a:endCxn id="25" idx="0"/>
            </p:cNvCxnSpPr>
            <p:nvPr/>
          </p:nvCxnSpPr>
          <p:spPr>
            <a:xfrm rot="16200000" flipH="1">
              <a:off x="5067156" y="4585154"/>
              <a:ext cx="665115" cy="356661"/>
            </a:xfrm>
            <a:prstGeom prst="bentConnector3">
              <a:avLst>
                <a:gd name="adj1" fmla="val 28003"/>
              </a:avLst>
            </a:prstGeom>
            <a:ln w="19050">
              <a:headEnd type="none" w="lg" len="med"/>
              <a:tailEnd type="triangle"/>
            </a:ln>
          </p:spPr>
          <p:style>
            <a:lnRef idx="1">
              <a:schemeClr val="accent5"/>
            </a:lnRef>
            <a:fillRef idx="0">
              <a:schemeClr val="accent5"/>
            </a:fillRef>
            <a:effectRef idx="0">
              <a:schemeClr val="accent5"/>
            </a:effectRef>
            <a:fontRef idx="minor">
              <a:schemeClr val="tx1"/>
            </a:fontRef>
          </p:style>
        </p:cxnSp>
      </p:grpSp>
    </p:spTree>
    <p:custDataLst>
      <p:custData r:id="rId1"/>
      <p:custData r:id="rId2"/>
    </p:custDataLst>
    <p:extLst>
      <p:ext uri="{BB962C8B-B14F-4D97-AF65-F5344CB8AC3E}">
        <p14:creationId xmlns:p14="http://schemas.microsoft.com/office/powerpoint/2010/main" val="20822030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Blob Memory Introduction</a:t>
            </a:r>
          </a:p>
        </p:txBody>
      </p:sp>
      <p:sp>
        <p:nvSpPr>
          <p:cNvPr id="8" name="Content Placeholder 2">
            <a:extLst>
              <a:ext uri="{FF2B5EF4-FFF2-40B4-BE49-F238E27FC236}">
                <a16:creationId xmlns:a16="http://schemas.microsoft.com/office/drawing/2014/main" id="{0F5D7A48-9A2A-93F4-D884-E4F4445AF617}"/>
              </a:ext>
            </a:extLst>
          </p:cNvPr>
          <p:cNvSpPr>
            <a:spLocks noGrp="1"/>
          </p:cNvSpPr>
          <p:nvPr>
            <p:ph sz="quarter" idx="10"/>
          </p:nvPr>
        </p:nvSpPr>
        <p:spPr>
          <a:xfrm>
            <a:off x="588263" y="1438944"/>
            <a:ext cx="4704815" cy="4724849"/>
          </a:xfrm>
        </p:spPr>
        <p:txBody>
          <a:bodyPr/>
          <a:lstStyle/>
          <a:p>
            <a:r>
              <a:rPr lang="en-US" dirty="0"/>
              <a:t>Blob Memory Usage </a:t>
            </a:r>
          </a:p>
          <a:p>
            <a:pPr lvl="1"/>
            <a:r>
              <a:rPr lang="en-US" dirty="0"/>
              <a:t>VirtIO GPU Driver: Virgl / Venus</a:t>
            </a:r>
          </a:p>
          <a:p>
            <a:pPr lvl="1"/>
            <a:r>
              <a:rPr lang="en-US" dirty="0"/>
              <a:t>AMD Native Driver: RadeonSi / </a:t>
            </a:r>
            <a:r>
              <a:rPr lang="en-US" dirty="0" err="1"/>
              <a:t>Radv</a:t>
            </a:r>
            <a:endParaRPr lang="en-US" dirty="0"/>
          </a:p>
          <a:p>
            <a:endParaRPr lang="en-US" dirty="0"/>
          </a:p>
          <a:p>
            <a:r>
              <a:rPr lang="en-US" dirty="0"/>
              <a:t>QEMU on Xen mem-path (No </a:t>
            </a:r>
            <a:r>
              <a:rPr lang="en-US" dirty="0" err="1"/>
              <a:t>udma-buf</a:t>
            </a:r>
            <a:r>
              <a:rPr lang="en-US" dirty="0"/>
              <a:t> on Xen)</a:t>
            </a:r>
          </a:p>
          <a:p>
            <a:pPr lvl="1"/>
            <a:r>
              <a:rPr lang="en-US" dirty="0"/>
              <a:t>Remove </a:t>
            </a:r>
            <a:r>
              <a:rPr lang="en-US" dirty="0" err="1"/>
              <a:t>udma-buf</a:t>
            </a:r>
            <a:r>
              <a:rPr lang="en-US" dirty="0"/>
              <a:t> to support Xen</a:t>
            </a:r>
          </a:p>
          <a:p>
            <a:endParaRPr lang="en-US" dirty="0"/>
          </a:p>
          <a:p>
            <a:r>
              <a:rPr lang="en-US" dirty="0"/>
              <a:t>Virtual GPU local memory - Blob Memory</a:t>
            </a:r>
          </a:p>
          <a:p>
            <a:pPr lvl="1"/>
            <a:r>
              <a:rPr lang="en-US" dirty="0"/>
              <a:t>Add local memory in virtual MMIO bar</a:t>
            </a:r>
          </a:p>
          <a:p>
            <a:pPr lvl="1"/>
            <a:r>
              <a:rPr lang="en-US" dirty="0"/>
              <a:t>Provide the direct memory access like VRAM for virtual GPU</a:t>
            </a:r>
          </a:p>
          <a:p>
            <a:pPr lvl="1"/>
            <a:r>
              <a:rPr lang="en-US" dirty="0"/>
              <a:t>QEMU/Virglrenderer responds the </a:t>
            </a:r>
            <a:r>
              <a:rPr lang="en-US" dirty="0" err="1"/>
              <a:t>virtio</a:t>
            </a:r>
            <a:r>
              <a:rPr lang="en-US" dirty="0"/>
              <a:t> command to create and map the blob memory from guest virtual MMIO bar</a:t>
            </a:r>
          </a:p>
          <a:p>
            <a:endParaRPr lang="en-US" dirty="0"/>
          </a:p>
        </p:txBody>
      </p:sp>
      <p:sp>
        <p:nvSpPr>
          <p:cNvPr id="9" name="Content Placeholder 2">
            <a:extLst>
              <a:ext uri="{FF2B5EF4-FFF2-40B4-BE49-F238E27FC236}">
                <a16:creationId xmlns:a16="http://schemas.microsoft.com/office/drawing/2014/main" id="{86E05A3C-62A9-9641-D262-E3BF4FB8F3CD}"/>
              </a:ext>
            </a:extLst>
          </p:cNvPr>
          <p:cNvSpPr txBox="1">
            <a:spLocks/>
          </p:cNvSpPr>
          <p:nvPr/>
        </p:nvSpPr>
        <p:spPr>
          <a:xfrm>
            <a:off x="5113316" y="3587088"/>
            <a:ext cx="6676643" cy="2766509"/>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ts val="600"/>
              </a:spcBef>
              <a:spcAft>
                <a:spcPts val="0"/>
              </a:spcAft>
              <a:buClr>
                <a:schemeClr val="accent1"/>
              </a:buClr>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2938" lvl="3" indent="0">
              <a:buFont typeface="Arial" panose="020B0604020202020204" pitchFamily="34" charset="0"/>
              <a:buNone/>
            </a:pPr>
            <a:r>
              <a:rPr lang="en-US"/>
              <a:t>00:04.0 VGA compatible controller: Red Hat, Inc. </a:t>
            </a:r>
            <a:r>
              <a:rPr lang="en-US" err="1"/>
              <a:t>Virtio</a:t>
            </a:r>
            <a:r>
              <a:rPr lang="en-US"/>
              <a:t> GPU (rev 01) (prog-if 00 [VGA controller])</a:t>
            </a:r>
          </a:p>
          <a:p>
            <a:pPr marL="642938" lvl="3" indent="0">
              <a:buFont typeface="Arial" panose="020B0604020202020204" pitchFamily="34" charset="0"/>
              <a:buNone/>
            </a:pPr>
            <a:r>
              <a:rPr lang="en-US"/>
              <a:t>        Subsystem: Red Hat, Inc. </a:t>
            </a:r>
            <a:r>
              <a:rPr lang="en-US" err="1"/>
              <a:t>Virtio</a:t>
            </a:r>
            <a:r>
              <a:rPr lang="en-US"/>
              <a:t> GPU</a:t>
            </a:r>
          </a:p>
          <a:p>
            <a:pPr marL="642938" lvl="3" indent="0">
              <a:buFont typeface="Arial" panose="020B0604020202020204" pitchFamily="34" charset="0"/>
              <a:buNone/>
            </a:pPr>
            <a:r>
              <a:rPr lang="en-US"/>
              <a:t>        Physical Slot: 4</a:t>
            </a:r>
          </a:p>
          <a:p>
            <a:pPr marL="642938" lvl="3" indent="0">
              <a:buFont typeface="Arial" panose="020B0604020202020204" pitchFamily="34" charset="0"/>
              <a:buNone/>
            </a:pPr>
            <a:r>
              <a:rPr lang="en-US"/>
              <a:t>        Flags: bus master, fast </a:t>
            </a:r>
            <a:r>
              <a:rPr lang="en-US" err="1"/>
              <a:t>devsel</a:t>
            </a:r>
            <a:r>
              <a:rPr lang="en-US"/>
              <a:t>, latency 0, IRQ 32</a:t>
            </a:r>
          </a:p>
          <a:p>
            <a:pPr marL="642938" lvl="3" indent="0">
              <a:buFont typeface="Arial" panose="020B0604020202020204" pitchFamily="34" charset="0"/>
              <a:buNone/>
            </a:pPr>
            <a:r>
              <a:rPr lang="en-US"/>
              <a:t>        Memory at f1000000 (32-bit, prefetchable) [size=8M]</a:t>
            </a:r>
          </a:p>
          <a:p>
            <a:pPr marL="642938" lvl="3" indent="0">
              <a:buFont typeface="Arial" panose="020B0604020202020204" pitchFamily="34" charset="0"/>
              <a:buNone/>
            </a:pPr>
            <a:r>
              <a:rPr lang="en-US"/>
              <a:t>        Memory at f1b74000 (32-bit, non-prefetchable) [size=4K]</a:t>
            </a:r>
          </a:p>
          <a:p>
            <a:pPr marL="642938" lvl="3" indent="0">
              <a:buFont typeface="Arial" panose="020B0604020202020204" pitchFamily="34" charset="0"/>
              <a:buNone/>
            </a:pPr>
            <a:r>
              <a:rPr lang="en-US"/>
              <a:t>        Memory at f1b70000 (64-bit, prefetchable) [size=16K]</a:t>
            </a:r>
          </a:p>
          <a:p>
            <a:pPr marL="642938" lvl="3" indent="0">
              <a:buFont typeface="Arial" panose="020B0604020202020204" pitchFamily="34" charset="0"/>
              <a:buNone/>
            </a:pPr>
            <a:r>
              <a:rPr lang="en-US"/>
              <a:t>        </a:t>
            </a:r>
            <a:r>
              <a:rPr lang="en-US" b="1">
                <a:highlight>
                  <a:srgbClr val="FFFF00"/>
                </a:highlight>
              </a:rPr>
              <a:t>Memory at 200000000 (64-bit, prefetchable) [size=4G]</a:t>
            </a:r>
          </a:p>
          <a:p>
            <a:pPr marL="642938" lvl="3" indent="0">
              <a:buFont typeface="Arial" panose="020B0604020202020204" pitchFamily="34" charset="0"/>
              <a:buNone/>
            </a:pPr>
            <a:r>
              <a:rPr lang="en-US"/>
              <a:t>        Expansion ROM at 000c0000 [disabled] [size=128K]</a:t>
            </a:r>
          </a:p>
          <a:p>
            <a:pPr marL="642938" lvl="3" indent="0">
              <a:buFont typeface="Arial" panose="020B0604020202020204" pitchFamily="34" charset="0"/>
              <a:buNone/>
            </a:pPr>
            <a:r>
              <a:rPr lang="en-US"/>
              <a:t>        Capabilities: &lt;access denied&gt;</a:t>
            </a:r>
          </a:p>
          <a:p>
            <a:pPr marL="642938" lvl="3" indent="0">
              <a:buFont typeface="Arial" panose="020B0604020202020204" pitchFamily="34" charset="0"/>
              <a:buNone/>
            </a:pPr>
            <a:r>
              <a:rPr lang="en-US"/>
              <a:t>        Kernel driver in use: </a:t>
            </a:r>
            <a:r>
              <a:rPr lang="en-US" err="1"/>
              <a:t>virtio-pci</a:t>
            </a:r>
            <a:endParaRPr lang="en-US"/>
          </a:p>
          <a:p>
            <a:endParaRPr lang="en-US"/>
          </a:p>
          <a:p>
            <a:endParaRPr lang="en-US"/>
          </a:p>
          <a:p>
            <a:endParaRPr lang="en-US"/>
          </a:p>
        </p:txBody>
      </p:sp>
      <p:sp>
        <p:nvSpPr>
          <p:cNvPr id="10" name="TextBox 9">
            <a:extLst>
              <a:ext uri="{FF2B5EF4-FFF2-40B4-BE49-F238E27FC236}">
                <a16:creationId xmlns:a16="http://schemas.microsoft.com/office/drawing/2014/main" id="{C3734F2B-06F1-8D15-A780-1F25915FFEF4}"/>
              </a:ext>
            </a:extLst>
          </p:cNvPr>
          <p:cNvSpPr txBox="1"/>
          <p:nvPr/>
        </p:nvSpPr>
        <p:spPr>
          <a:xfrm>
            <a:off x="4044504" y="1679790"/>
            <a:ext cx="8291743" cy="169277"/>
          </a:xfrm>
          <a:prstGeom prst="rect">
            <a:avLst/>
          </a:prstGeom>
          <a:noFill/>
        </p:spPr>
        <p:txBody>
          <a:bodyPr wrap="square" lIns="0" tIns="0" rIns="0" bIns="0" rtlCol="0" anchor="ctr">
            <a:spAutoFit/>
          </a:bodyPr>
          <a:lstStyle/>
          <a:p>
            <a:pPr algn="ctr"/>
            <a:r>
              <a:rPr lang="en-US" sz="1100" dirty="0" err="1"/>
              <a:t>device_model_args_hvm</a:t>
            </a:r>
            <a:r>
              <a:rPr lang="en-US" sz="1100" dirty="0"/>
              <a:t> = ["-display", "</a:t>
            </a:r>
            <a:r>
              <a:rPr lang="en-US" sz="1100" dirty="0" err="1"/>
              <a:t>sdl,gl</a:t>
            </a:r>
            <a:r>
              <a:rPr lang="en-US" sz="1100" dirty="0"/>
              <a:t>=on", "-device", "</a:t>
            </a:r>
            <a:r>
              <a:rPr lang="en-US" sz="1100" b="1" dirty="0" err="1">
                <a:highlight>
                  <a:srgbClr val="FFFF00"/>
                </a:highlight>
              </a:rPr>
              <a:t>virtio-vga</a:t>
            </a:r>
            <a:r>
              <a:rPr lang="en-US" sz="1100" b="1" dirty="0">
                <a:highlight>
                  <a:srgbClr val="FFFF00"/>
                </a:highlight>
              </a:rPr>
              <a:t> </a:t>
            </a:r>
            <a:r>
              <a:rPr lang="en-US" sz="1100" b="1" dirty="0" err="1">
                <a:highlight>
                  <a:srgbClr val="FFFF00"/>
                </a:highlight>
              </a:rPr>
              <a:t>gl,context_init</a:t>
            </a:r>
            <a:r>
              <a:rPr lang="en-US" sz="1100" b="1" dirty="0">
                <a:highlight>
                  <a:srgbClr val="FFFF00"/>
                </a:highlight>
              </a:rPr>
              <a:t>=</a:t>
            </a:r>
            <a:r>
              <a:rPr lang="en-US" sz="1100" b="1" dirty="0" err="1">
                <a:highlight>
                  <a:srgbClr val="FFFF00"/>
                </a:highlight>
              </a:rPr>
              <a:t>true,blob</a:t>
            </a:r>
            <a:r>
              <a:rPr lang="en-US" sz="1100" b="1" dirty="0">
                <a:highlight>
                  <a:srgbClr val="FFFF00"/>
                </a:highlight>
              </a:rPr>
              <a:t>=</a:t>
            </a:r>
            <a:r>
              <a:rPr lang="en-US" sz="1100" b="1" dirty="0" err="1">
                <a:highlight>
                  <a:srgbClr val="FFFF00"/>
                </a:highlight>
              </a:rPr>
              <a:t>true,hostmem</a:t>
            </a:r>
            <a:r>
              <a:rPr lang="en-US" sz="1100" b="1" dirty="0">
                <a:highlight>
                  <a:srgbClr val="FFFF00"/>
                </a:highlight>
              </a:rPr>
              <a:t>=4G</a:t>
            </a:r>
            <a:r>
              <a:rPr lang="en-US" sz="1100" dirty="0"/>
              <a:t>"]</a:t>
            </a:r>
          </a:p>
        </p:txBody>
      </p:sp>
      <p:sp>
        <p:nvSpPr>
          <p:cNvPr id="11" name="TextBox 10">
            <a:extLst>
              <a:ext uri="{FF2B5EF4-FFF2-40B4-BE49-F238E27FC236}">
                <a16:creationId xmlns:a16="http://schemas.microsoft.com/office/drawing/2014/main" id="{78AE2DC9-E2FB-9886-98C7-7CA7F44E40DA}"/>
              </a:ext>
            </a:extLst>
          </p:cNvPr>
          <p:cNvSpPr txBox="1"/>
          <p:nvPr/>
        </p:nvSpPr>
        <p:spPr>
          <a:xfrm>
            <a:off x="5696505" y="2210246"/>
            <a:ext cx="4704814" cy="846386"/>
          </a:xfrm>
          <a:prstGeom prst="rect">
            <a:avLst/>
          </a:prstGeom>
          <a:noFill/>
        </p:spPr>
        <p:txBody>
          <a:bodyPr wrap="none" lIns="0" tIns="0" rIns="0" bIns="0" rtlCol="0">
            <a:spAutoFit/>
          </a:bodyPr>
          <a:lstStyle/>
          <a:p>
            <a:pPr algn="l">
              <a:buClr>
                <a:schemeClr val="accent1"/>
              </a:buClr>
              <a:buSzPct val="60000"/>
            </a:pPr>
            <a:r>
              <a:rPr lang="en-US" sz="1100"/>
              <a:t>[   19.211594] [</a:t>
            </a:r>
            <a:r>
              <a:rPr lang="en-US" sz="1100" err="1"/>
              <a:t>drm</a:t>
            </a:r>
            <a:r>
              <a:rPr lang="en-US" sz="1100"/>
              <a:t>] </a:t>
            </a:r>
            <a:r>
              <a:rPr lang="en-US" sz="1100" b="1"/>
              <a:t>Host memory window: 0x200000000 +0x100000000 </a:t>
            </a:r>
          </a:p>
          <a:p>
            <a:pPr algn="l">
              <a:buClr>
                <a:schemeClr val="accent1"/>
              </a:buClr>
              <a:buSzPct val="60000"/>
            </a:pPr>
            <a:r>
              <a:rPr lang="en-US" sz="1100"/>
              <a:t>[   19.211706] [</a:t>
            </a:r>
            <a:r>
              <a:rPr lang="en-US" sz="1100" err="1"/>
              <a:t>drm</a:t>
            </a:r>
            <a:r>
              <a:rPr lang="en-US" sz="1100"/>
              <a:t>] features: +</a:t>
            </a:r>
            <a:r>
              <a:rPr lang="en-US" sz="1100" err="1"/>
              <a:t>virgl</a:t>
            </a:r>
            <a:r>
              <a:rPr lang="en-US" sz="1100"/>
              <a:t> -</a:t>
            </a:r>
            <a:r>
              <a:rPr lang="en-US" sz="1100" err="1"/>
              <a:t>edid</a:t>
            </a:r>
            <a:r>
              <a:rPr lang="en-US" sz="1100"/>
              <a:t> </a:t>
            </a:r>
            <a:r>
              <a:rPr lang="en-US" sz="1100" b="1">
                <a:highlight>
                  <a:srgbClr val="FFFF00"/>
                </a:highlight>
              </a:rPr>
              <a:t>+</a:t>
            </a:r>
            <a:r>
              <a:rPr lang="en-US" sz="1100" b="1" err="1">
                <a:highlight>
                  <a:srgbClr val="FFFF00"/>
                </a:highlight>
              </a:rPr>
              <a:t>resource_blob</a:t>
            </a:r>
            <a:r>
              <a:rPr lang="en-US" sz="1100" b="1">
                <a:highlight>
                  <a:srgbClr val="FFFF00"/>
                </a:highlight>
              </a:rPr>
              <a:t> +</a:t>
            </a:r>
            <a:r>
              <a:rPr lang="en-US" sz="1100" b="1" err="1">
                <a:highlight>
                  <a:srgbClr val="FFFF00"/>
                </a:highlight>
              </a:rPr>
              <a:t>host_visible</a:t>
            </a:r>
            <a:endParaRPr lang="en-US" sz="1100" b="1">
              <a:highlight>
                <a:srgbClr val="FFFF00"/>
              </a:highlight>
            </a:endParaRPr>
          </a:p>
          <a:p>
            <a:pPr algn="l">
              <a:buClr>
                <a:schemeClr val="accent1"/>
              </a:buClr>
              <a:buSzPct val="60000"/>
            </a:pPr>
            <a:r>
              <a:rPr lang="en-US" sz="1100"/>
              <a:t>[   19.211707] [</a:t>
            </a:r>
            <a:r>
              <a:rPr lang="en-US" sz="1100" err="1"/>
              <a:t>drm</a:t>
            </a:r>
            <a:r>
              <a:rPr lang="en-US" sz="1100"/>
              <a:t>] features: +</a:t>
            </a:r>
            <a:r>
              <a:rPr lang="en-US" sz="1100" err="1"/>
              <a:t>context_init</a:t>
            </a:r>
            <a:endParaRPr lang="en-US" sz="1100"/>
          </a:p>
          <a:p>
            <a:pPr algn="l">
              <a:buClr>
                <a:schemeClr val="accent1"/>
              </a:buClr>
              <a:buSzPct val="60000"/>
            </a:pPr>
            <a:r>
              <a:rPr lang="en-US" sz="1100"/>
              <a:t>[   19.228967] [</a:t>
            </a:r>
            <a:r>
              <a:rPr lang="en-US" sz="1100" err="1"/>
              <a:t>drm</a:t>
            </a:r>
            <a:r>
              <a:rPr lang="en-US" sz="1100"/>
              <a:t>] number of </a:t>
            </a:r>
            <a:r>
              <a:rPr lang="en-US" sz="1100" err="1"/>
              <a:t>scanouts</a:t>
            </a:r>
            <a:r>
              <a:rPr lang="en-US" sz="1100"/>
              <a:t>: 1</a:t>
            </a:r>
          </a:p>
          <a:p>
            <a:pPr algn="l">
              <a:buClr>
                <a:schemeClr val="accent1"/>
              </a:buClr>
              <a:buSzPct val="60000"/>
            </a:pPr>
            <a:r>
              <a:rPr lang="en-US" sz="1100"/>
              <a:t>[   19.229092] [</a:t>
            </a:r>
            <a:r>
              <a:rPr lang="en-US" sz="1100" err="1"/>
              <a:t>drm</a:t>
            </a:r>
            <a:r>
              <a:rPr lang="en-US" sz="1100"/>
              <a:t>] number of cap sets: 3</a:t>
            </a:r>
          </a:p>
        </p:txBody>
      </p:sp>
    </p:spTree>
    <p:custDataLst>
      <p:custData r:id="rId1"/>
      <p:custData r:id="rId2"/>
    </p:custDataLst>
    <p:extLst>
      <p:ext uri="{BB962C8B-B14F-4D97-AF65-F5344CB8AC3E}">
        <p14:creationId xmlns:p14="http://schemas.microsoft.com/office/powerpoint/2010/main" val="5834922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dirty="0"/>
              <a:t>Blob Memory to Local GPU buffer </a:t>
            </a:r>
            <a:r>
              <a:rPr lang="en-US" altLang="zh-CN" dirty="0"/>
              <a:t>on Xen</a:t>
            </a:r>
            <a:endParaRPr lang="en-US" dirty="0"/>
          </a:p>
        </p:txBody>
      </p:sp>
      <p:sp>
        <p:nvSpPr>
          <p:cNvPr id="8" name="Content Placeholder 2">
            <a:extLst>
              <a:ext uri="{FF2B5EF4-FFF2-40B4-BE49-F238E27FC236}">
                <a16:creationId xmlns:a16="http://schemas.microsoft.com/office/drawing/2014/main" id="{0F5D7A48-9A2A-93F4-D884-E4F4445AF617}"/>
              </a:ext>
            </a:extLst>
          </p:cNvPr>
          <p:cNvSpPr>
            <a:spLocks noGrp="1"/>
          </p:cNvSpPr>
          <p:nvPr>
            <p:ph sz="quarter" idx="10"/>
          </p:nvPr>
        </p:nvSpPr>
        <p:spPr>
          <a:xfrm>
            <a:off x="588264" y="1438943"/>
            <a:ext cx="5139257" cy="5106235"/>
          </a:xfrm>
        </p:spPr>
        <p:txBody>
          <a:bodyPr/>
          <a:lstStyle/>
          <a:p>
            <a:r>
              <a:rPr lang="en-US" dirty="0"/>
              <a:t>Guest Mesa (Virgl/Venus or Native Context)</a:t>
            </a:r>
          </a:p>
          <a:p>
            <a:pPr lvl="1"/>
            <a:r>
              <a:rPr lang="en-US" dirty="0"/>
              <a:t>Be able to use blob memory for direct access in the guest instead of command transfer</a:t>
            </a:r>
          </a:p>
          <a:p>
            <a:r>
              <a:rPr lang="en-US" dirty="0"/>
              <a:t>Guest Kernel</a:t>
            </a:r>
          </a:p>
          <a:p>
            <a:pPr lvl="1"/>
            <a:r>
              <a:rPr lang="en-US" dirty="0"/>
              <a:t>Expose a MMIO bar in PCI config space for blob memory. (</a:t>
            </a:r>
            <a:r>
              <a:rPr lang="en-US" dirty="0" err="1"/>
              <a:t>hostmem</a:t>
            </a:r>
            <a:r>
              <a:rPr lang="en-US" dirty="0"/>
              <a:t>) </a:t>
            </a:r>
          </a:p>
          <a:p>
            <a:r>
              <a:rPr lang="en-US" dirty="0"/>
              <a:t>Blob Memory Commands in QEMU</a:t>
            </a:r>
          </a:p>
          <a:p>
            <a:pPr lvl="1"/>
            <a:r>
              <a:rPr lang="en-US" dirty="0"/>
              <a:t>Provide blob memory commands implementation</a:t>
            </a:r>
          </a:p>
          <a:p>
            <a:r>
              <a:rPr lang="en-US" dirty="0"/>
              <a:t>Virglrenderer</a:t>
            </a:r>
          </a:p>
          <a:p>
            <a:pPr lvl="1"/>
            <a:r>
              <a:rPr lang="en-US" dirty="0"/>
              <a:t>Get the host virtual address of local GPU buffer which exposed by DMA-BUF</a:t>
            </a:r>
          </a:p>
          <a:p>
            <a:r>
              <a:rPr lang="en-US" dirty="0"/>
              <a:t>Xen</a:t>
            </a:r>
          </a:p>
          <a:p>
            <a:pPr lvl="1"/>
            <a:r>
              <a:rPr lang="en-US" dirty="0"/>
              <a:t>Convert the host virtual address to host physical address to connect it with guest physical address with hypervisor calls</a:t>
            </a:r>
          </a:p>
          <a:p>
            <a:pPr lvl="1"/>
            <a:r>
              <a:rPr lang="en-US" dirty="0">
                <a:solidFill>
                  <a:srgbClr val="FF0000"/>
                </a:solidFill>
              </a:rPr>
              <a:t>Only can be used for pining buffer (no eviction) - challenge</a:t>
            </a:r>
          </a:p>
        </p:txBody>
      </p:sp>
      <p:sp>
        <p:nvSpPr>
          <p:cNvPr id="70" name="Rectangle 69">
            <a:extLst>
              <a:ext uri="{FF2B5EF4-FFF2-40B4-BE49-F238E27FC236}">
                <a16:creationId xmlns:a16="http://schemas.microsoft.com/office/drawing/2014/main" id="{C563AE34-5033-02F8-6541-B3B96312003A}"/>
              </a:ext>
            </a:extLst>
          </p:cNvPr>
          <p:cNvSpPr/>
          <p:nvPr/>
        </p:nvSpPr>
        <p:spPr>
          <a:xfrm>
            <a:off x="6188019" y="4876959"/>
            <a:ext cx="5114413" cy="4364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6"/>
                </a:solidFill>
                <a:effectLst/>
                <a:uLnTx/>
                <a:uFillTx/>
                <a:latin typeface="Calibri" panose="020F0502020204030204"/>
                <a:ea typeface="+mn-ea"/>
                <a:cs typeface="+mn-cs"/>
              </a:rPr>
              <a:t>Virglrenderer</a:t>
            </a:r>
            <a:endParaRPr kumimoji="0" lang="en-US" sz="1800" b="0" i="0" u="none" strike="noStrike" kern="0" cap="none" spc="0" normalizeH="0" baseline="0" noProof="0" dirty="0">
              <a:ln>
                <a:noFill/>
              </a:ln>
              <a:solidFill>
                <a:schemeClr val="accent6"/>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C8027E04-2835-E824-BD8B-B733032D7B1D}"/>
              </a:ext>
            </a:extLst>
          </p:cNvPr>
          <p:cNvSpPr/>
          <p:nvPr/>
        </p:nvSpPr>
        <p:spPr>
          <a:xfrm>
            <a:off x="7342851" y="4972675"/>
            <a:ext cx="2724635" cy="246221"/>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Virgl Resource</a:t>
            </a:r>
          </a:p>
        </p:txBody>
      </p:sp>
      <p:sp>
        <p:nvSpPr>
          <p:cNvPr id="78" name="Rectangle 77">
            <a:extLst>
              <a:ext uri="{FF2B5EF4-FFF2-40B4-BE49-F238E27FC236}">
                <a16:creationId xmlns:a16="http://schemas.microsoft.com/office/drawing/2014/main" id="{850E68EB-C615-458F-D30D-3E6A564A5860}"/>
              </a:ext>
            </a:extLst>
          </p:cNvPr>
          <p:cNvSpPr/>
          <p:nvPr/>
        </p:nvSpPr>
        <p:spPr>
          <a:xfrm>
            <a:off x="6188019" y="2632768"/>
            <a:ext cx="5114413" cy="21392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6"/>
                </a:solidFill>
                <a:effectLst/>
                <a:uLnTx/>
                <a:uFillTx/>
                <a:latin typeface="Calibri" panose="020F0502020204030204"/>
                <a:ea typeface="+mn-ea"/>
                <a:cs typeface="+mn-cs"/>
              </a:rPr>
              <a:t>QEMU</a:t>
            </a:r>
          </a:p>
        </p:txBody>
      </p:sp>
      <p:sp>
        <p:nvSpPr>
          <p:cNvPr id="79" name="Rectangle 78">
            <a:extLst>
              <a:ext uri="{FF2B5EF4-FFF2-40B4-BE49-F238E27FC236}">
                <a16:creationId xmlns:a16="http://schemas.microsoft.com/office/drawing/2014/main" id="{9F545926-C6B6-AB45-6385-5E9658A01ECF}"/>
              </a:ext>
            </a:extLst>
          </p:cNvPr>
          <p:cNvSpPr/>
          <p:nvPr/>
        </p:nvSpPr>
        <p:spPr>
          <a:xfrm>
            <a:off x="6643064" y="4076065"/>
            <a:ext cx="1501391" cy="256686"/>
          </a:xfrm>
          <a:prstGeom prst="rect">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a:solidFill>
                  <a:prstClr val="white"/>
                </a:solidFill>
                <a:latin typeface="Calibri" panose="020F0502020204030204"/>
              </a:rPr>
              <a:t>virtio-gpu resource </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897CEB31-B5FC-2B46-2DEA-E201E47FC603}"/>
              </a:ext>
            </a:extLst>
          </p:cNvPr>
          <p:cNvSpPr/>
          <p:nvPr/>
        </p:nvSpPr>
        <p:spPr>
          <a:xfrm>
            <a:off x="6188021" y="1670109"/>
            <a:ext cx="5114411" cy="769745"/>
          </a:xfrm>
          <a:prstGeom prst="rect">
            <a:avLst/>
          </a:prstGeom>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accent4"/>
                </a:solidFill>
                <a:effectLst/>
                <a:uLnTx/>
                <a:uFillTx/>
                <a:latin typeface="Calibri" panose="020F0502020204030204"/>
                <a:ea typeface="+mn-ea"/>
                <a:cs typeface="+mn-cs"/>
              </a:rPr>
              <a:t>VirtIO GPU PCIe Device</a:t>
            </a:r>
          </a:p>
        </p:txBody>
      </p:sp>
      <p:sp>
        <p:nvSpPr>
          <p:cNvPr id="106" name="Rectangle 105">
            <a:extLst>
              <a:ext uri="{FF2B5EF4-FFF2-40B4-BE49-F238E27FC236}">
                <a16:creationId xmlns:a16="http://schemas.microsoft.com/office/drawing/2014/main" id="{051C979E-4472-82A1-3616-A02736187E58}"/>
              </a:ext>
            </a:extLst>
          </p:cNvPr>
          <p:cNvSpPr/>
          <p:nvPr/>
        </p:nvSpPr>
        <p:spPr>
          <a:xfrm>
            <a:off x="6413501" y="2089667"/>
            <a:ext cx="4253830" cy="273530"/>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Hostmem (MMIO BAR)</a:t>
            </a:r>
          </a:p>
        </p:txBody>
      </p:sp>
      <p:sp>
        <p:nvSpPr>
          <p:cNvPr id="14" name="Rectangle 13">
            <a:extLst>
              <a:ext uri="{FF2B5EF4-FFF2-40B4-BE49-F238E27FC236}">
                <a16:creationId xmlns:a16="http://schemas.microsoft.com/office/drawing/2014/main" id="{180158C6-FCE8-9044-6EA4-0CAA3719061A}"/>
              </a:ext>
            </a:extLst>
          </p:cNvPr>
          <p:cNvSpPr/>
          <p:nvPr/>
        </p:nvSpPr>
        <p:spPr>
          <a:xfrm>
            <a:off x="6188021" y="5501987"/>
            <a:ext cx="5114411" cy="61582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6"/>
                </a:solidFill>
                <a:effectLst/>
                <a:uLnTx/>
                <a:uFillTx/>
                <a:latin typeface="Calibri" panose="020F0502020204030204"/>
                <a:ea typeface="+mn-ea"/>
                <a:cs typeface="+mn-cs"/>
              </a:rPr>
              <a:t>Kernel</a:t>
            </a:r>
            <a:endParaRPr kumimoji="0" lang="en-US" sz="1800" b="0" i="0" u="none" strike="noStrike" kern="0" cap="none" spc="0" normalizeH="0" baseline="0" noProof="0" dirty="0">
              <a:ln>
                <a:noFill/>
              </a:ln>
              <a:solidFill>
                <a:schemeClr val="accent6"/>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ABECD6C2-57CC-D1F3-51E4-3D971CD42686}"/>
              </a:ext>
            </a:extLst>
          </p:cNvPr>
          <p:cNvSpPr/>
          <p:nvPr/>
        </p:nvSpPr>
        <p:spPr>
          <a:xfrm>
            <a:off x="7342851" y="5724912"/>
            <a:ext cx="2724635" cy="24622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a:solidFill>
                  <a:prstClr val="white"/>
                </a:solidFill>
                <a:latin typeface="Calibri" panose="020F0502020204030204"/>
              </a:rPr>
              <a:t>AMDGPU Buffer</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8C21C69-CEC9-4274-901E-65A5AEB8DE31}"/>
              </a:ext>
            </a:extLst>
          </p:cNvPr>
          <p:cNvSpPr/>
          <p:nvPr/>
        </p:nvSpPr>
        <p:spPr>
          <a:xfrm>
            <a:off x="6643063" y="3819378"/>
            <a:ext cx="1501391" cy="256687"/>
          </a:xfrm>
          <a:prstGeom prst="rect">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a:solidFill>
                  <a:prstClr val="white"/>
                </a:solidFill>
                <a:latin typeface="Calibri" panose="020F0502020204030204"/>
              </a:rPr>
              <a:t>MemoryRegion</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4125C5E1-DB18-368B-E677-43F98627952B}"/>
              </a:ext>
            </a:extLst>
          </p:cNvPr>
          <p:cNvSpPr txBox="1"/>
          <p:nvPr/>
        </p:nvSpPr>
        <p:spPr>
          <a:xfrm>
            <a:off x="7684177" y="5478691"/>
            <a:ext cx="1105714"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a:solidFill>
                  <a:prstClr val="black"/>
                </a:solidFill>
                <a:latin typeface="Calibri" panose="020F0502020204030204"/>
              </a:rPr>
              <a:t>MMAP DMA-BUF</a:t>
            </a:r>
            <a:endParaRPr kumimoji="0" lang="en-US" sz="10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Straight Arrow Connector 8">
            <a:extLst>
              <a:ext uri="{FF2B5EF4-FFF2-40B4-BE49-F238E27FC236}">
                <a16:creationId xmlns:a16="http://schemas.microsoft.com/office/drawing/2014/main" id="{630C3A21-981B-E344-512E-127362F13FF8}"/>
              </a:ext>
            </a:extLst>
          </p:cNvPr>
          <p:cNvCxnSpPr>
            <a:cxnSpLocks/>
            <a:stCxn id="73" idx="0"/>
            <a:endCxn id="75" idx="2"/>
          </p:cNvCxnSpPr>
          <p:nvPr/>
        </p:nvCxnSpPr>
        <p:spPr>
          <a:xfrm flipV="1">
            <a:off x="8705169" y="5218896"/>
            <a:ext cx="0" cy="50601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Rectangle 6">
            <a:extLst>
              <a:ext uri="{FF2B5EF4-FFF2-40B4-BE49-F238E27FC236}">
                <a16:creationId xmlns:a16="http://schemas.microsoft.com/office/drawing/2014/main" id="{AABC3DB6-B252-2DCB-DF7E-D44D2BD6ADEE}"/>
              </a:ext>
            </a:extLst>
          </p:cNvPr>
          <p:cNvSpPr/>
          <p:nvPr/>
        </p:nvSpPr>
        <p:spPr>
          <a:xfrm>
            <a:off x="8451831" y="3010252"/>
            <a:ext cx="2755920" cy="1708324"/>
          </a:xfrm>
          <a:prstGeom prst="rect">
            <a:avLst/>
          </a:prstGeom>
          <a:noFill/>
          <a:ln>
            <a:solidFill>
              <a:srgbClr val="636466"/>
            </a:solidFill>
          </a:ln>
          <a:effectLst/>
        </p:spPr>
        <p:style>
          <a:lnRef idx="2">
            <a:schemeClr val="accent6"/>
          </a:lnRef>
          <a:fillRef idx="1">
            <a:schemeClr val="lt1"/>
          </a:fillRef>
          <a:effectRef idx="0">
            <a:schemeClr val="accent6"/>
          </a:effectRef>
          <a:fontRef idx="minor">
            <a:schemeClr val="dk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36466"/>
                </a:solidFill>
                <a:effectLst/>
                <a:uLnTx/>
                <a:uFillTx/>
                <a:latin typeface="Calibri" panose="020F0502020204030204"/>
                <a:ea typeface="+mn-ea"/>
                <a:cs typeface="+mn-cs"/>
              </a:rPr>
              <a:t>Xen</a:t>
            </a:r>
          </a:p>
        </p:txBody>
      </p:sp>
      <p:sp>
        <p:nvSpPr>
          <p:cNvPr id="12" name="Rectangle 11">
            <a:extLst>
              <a:ext uri="{FF2B5EF4-FFF2-40B4-BE49-F238E27FC236}">
                <a16:creationId xmlns:a16="http://schemas.microsoft.com/office/drawing/2014/main" id="{9C649D8E-8580-0D82-6F9E-653BB9585349}"/>
              </a:ext>
            </a:extLst>
          </p:cNvPr>
          <p:cNvSpPr/>
          <p:nvPr/>
        </p:nvSpPr>
        <p:spPr>
          <a:xfrm>
            <a:off x="9025535" y="3940691"/>
            <a:ext cx="2087266" cy="18596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xc_domain_add_to_physmap_batch</a:t>
            </a:r>
          </a:p>
        </p:txBody>
      </p:sp>
      <p:sp>
        <p:nvSpPr>
          <p:cNvPr id="13" name="Rectangle 12">
            <a:extLst>
              <a:ext uri="{FF2B5EF4-FFF2-40B4-BE49-F238E27FC236}">
                <a16:creationId xmlns:a16="http://schemas.microsoft.com/office/drawing/2014/main" id="{48AEA829-5916-5F1E-456D-C76A553E0DAB}"/>
              </a:ext>
            </a:extLst>
          </p:cNvPr>
          <p:cNvSpPr/>
          <p:nvPr/>
        </p:nvSpPr>
        <p:spPr>
          <a:xfrm>
            <a:off x="9013458" y="4188899"/>
            <a:ext cx="2093841" cy="185964"/>
          </a:xfrm>
          <a:prstGeom prst="rect">
            <a:avLst/>
          </a:prstGeom>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xc_domain_memory_mapping</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7AFCD4D-6F1F-29B1-605C-86429D42C79C}"/>
              </a:ext>
            </a:extLst>
          </p:cNvPr>
          <p:cNvSpPr/>
          <p:nvPr/>
        </p:nvSpPr>
        <p:spPr>
          <a:xfrm>
            <a:off x="8546026" y="4437304"/>
            <a:ext cx="769123" cy="230594"/>
          </a:xfrm>
          <a:prstGeom prst="rect">
            <a:avLst/>
          </a:prstGeom>
          <a:solidFill>
            <a:srgbClr val="7030A0"/>
          </a:solidFill>
          <a:ln>
            <a:solidFill>
              <a:srgbClr val="191919"/>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rPr>
              <a:t>Host PFN</a:t>
            </a:r>
          </a:p>
        </p:txBody>
      </p:sp>
      <p:sp>
        <p:nvSpPr>
          <p:cNvPr id="20" name="Rectangle 19">
            <a:extLst>
              <a:ext uri="{FF2B5EF4-FFF2-40B4-BE49-F238E27FC236}">
                <a16:creationId xmlns:a16="http://schemas.microsoft.com/office/drawing/2014/main" id="{378D897D-94E2-8B24-8741-DFDE54A2E141}"/>
              </a:ext>
            </a:extLst>
          </p:cNvPr>
          <p:cNvSpPr/>
          <p:nvPr/>
        </p:nvSpPr>
        <p:spPr>
          <a:xfrm>
            <a:off x="8564862" y="3313483"/>
            <a:ext cx="731995" cy="273530"/>
          </a:xfrm>
          <a:prstGeom prst="rect">
            <a:avLst/>
          </a:prstGeom>
          <a:solidFill>
            <a:srgbClr val="7030A0"/>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rPr>
              <a:t>Guest PFN</a:t>
            </a:r>
          </a:p>
        </p:txBody>
      </p:sp>
      <p:sp>
        <p:nvSpPr>
          <p:cNvPr id="40" name="Rectangle 39">
            <a:extLst>
              <a:ext uri="{FF2B5EF4-FFF2-40B4-BE49-F238E27FC236}">
                <a16:creationId xmlns:a16="http://schemas.microsoft.com/office/drawing/2014/main" id="{2342E81E-0E1D-B96F-7491-74D6AB49AC8E}"/>
              </a:ext>
            </a:extLst>
          </p:cNvPr>
          <p:cNvSpPr/>
          <p:nvPr/>
        </p:nvSpPr>
        <p:spPr>
          <a:xfrm>
            <a:off x="6287699" y="3435248"/>
            <a:ext cx="2106441" cy="99304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6"/>
                </a:solidFill>
                <a:effectLst/>
                <a:uLnTx/>
                <a:uFillTx/>
                <a:latin typeface="Calibri" panose="020F0502020204030204"/>
                <a:ea typeface="+mn-ea"/>
                <a:cs typeface="+mn-cs"/>
              </a:rPr>
              <a:t>VirtIO GPU</a:t>
            </a:r>
          </a:p>
        </p:txBody>
      </p:sp>
      <p:sp>
        <p:nvSpPr>
          <p:cNvPr id="42" name="Rectangle 41">
            <a:extLst>
              <a:ext uri="{FF2B5EF4-FFF2-40B4-BE49-F238E27FC236}">
                <a16:creationId xmlns:a16="http://schemas.microsoft.com/office/drawing/2014/main" id="{29F1D800-37BC-41EB-CD07-DE5EBCE6115B}"/>
              </a:ext>
            </a:extLst>
          </p:cNvPr>
          <p:cNvSpPr/>
          <p:nvPr/>
        </p:nvSpPr>
        <p:spPr>
          <a:xfrm>
            <a:off x="8598584" y="2087583"/>
            <a:ext cx="750693" cy="273535"/>
          </a:xfrm>
          <a:prstGeom prst="rect">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Guest Buffer Object</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32DB4AE1-DCBB-71F1-8BFB-845B99CE1098}"/>
              </a:ext>
            </a:extLst>
          </p:cNvPr>
          <p:cNvSpPr txBox="1"/>
          <p:nvPr/>
        </p:nvSpPr>
        <p:spPr>
          <a:xfrm>
            <a:off x="7985777" y="3974753"/>
            <a:ext cx="110571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a:solidFill>
                  <a:srgbClr val="FF0000"/>
                </a:solidFill>
                <a:latin typeface="Calibri" panose="020F0502020204030204"/>
              </a:rPr>
              <a:t>Mapping host buffer to guest</a:t>
            </a:r>
            <a:endParaRPr kumimoji="0" lang="en-US" sz="1000" b="0" i="0" u="none" strike="noStrike" kern="0" cap="none" spc="0" normalizeH="0" baseline="0" noProof="0" dirty="0">
              <a:ln>
                <a:noFill/>
              </a:ln>
              <a:solidFill>
                <a:srgbClr val="FF0000"/>
              </a:solidFill>
              <a:effectLst/>
              <a:uLnTx/>
              <a:uFillTx/>
              <a:latin typeface="Calibri" panose="020F0502020204030204"/>
            </a:endParaRPr>
          </a:p>
        </p:txBody>
      </p:sp>
      <p:cxnSp>
        <p:nvCxnSpPr>
          <p:cNvPr id="53" name="Connector: Elbow 52">
            <a:extLst>
              <a:ext uri="{FF2B5EF4-FFF2-40B4-BE49-F238E27FC236}">
                <a16:creationId xmlns:a16="http://schemas.microsoft.com/office/drawing/2014/main" id="{975DA636-4546-E6FD-DFD1-86B3CB53A2C8}"/>
              </a:ext>
            </a:extLst>
          </p:cNvPr>
          <p:cNvCxnSpPr>
            <a:cxnSpLocks/>
            <a:stCxn id="75" idx="0"/>
            <a:endCxn id="79" idx="2"/>
          </p:cNvCxnSpPr>
          <p:nvPr/>
        </p:nvCxnSpPr>
        <p:spPr>
          <a:xfrm rot="16200000" flipV="1">
            <a:off x="7729503" y="3997008"/>
            <a:ext cx="639924" cy="1311409"/>
          </a:xfrm>
          <a:prstGeom prst="bentConnector3">
            <a:avLst>
              <a:gd name="adj1" fmla="val 2539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01D3C2CB-4A0B-0D95-F288-735A55B2140F}"/>
              </a:ext>
            </a:extLst>
          </p:cNvPr>
          <p:cNvCxnSpPr>
            <a:cxnSpLocks/>
            <a:endCxn id="19" idx="0"/>
          </p:cNvCxnSpPr>
          <p:nvPr/>
        </p:nvCxnSpPr>
        <p:spPr>
          <a:xfrm>
            <a:off x="8930588" y="3587013"/>
            <a:ext cx="0" cy="850291"/>
          </a:xfrm>
          <a:prstGeom prst="straightConnector1">
            <a:avLst/>
          </a:prstGeom>
          <a:ln>
            <a:prstDash val="dash"/>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2" name="Connector: Elbow 61">
            <a:extLst>
              <a:ext uri="{FF2B5EF4-FFF2-40B4-BE49-F238E27FC236}">
                <a16:creationId xmlns:a16="http://schemas.microsoft.com/office/drawing/2014/main" id="{58D6D33B-09A6-D897-C09A-6727234C00C9}"/>
              </a:ext>
            </a:extLst>
          </p:cNvPr>
          <p:cNvCxnSpPr>
            <a:cxnSpLocks/>
            <a:stCxn id="42" idx="2"/>
            <a:endCxn id="15" idx="0"/>
          </p:cNvCxnSpPr>
          <p:nvPr/>
        </p:nvCxnSpPr>
        <p:spPr>
          <a:xfrm rot="5400000">
            <a:off x="7454715" y="2300162"/>
            <a:ext cx="1458260" cy="1580172"/>
          </a:xfrm>
          <a:prstGeom prst="bentConnector3">
            <a:avLst>
              <a:gd name="adj1" fmla="val 30405"/>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C11DC938-D30E-AF48-90DE-A3CA4A192A56}"/>
              </a:ext>
            </a:extLst>
          </p:cNvPr>
          <p:cNvCxnSpPr>
            <a:cxnSpLocks/>
            <a:stCxn id="15" idx="3"/>
          </p:cNvCxnSpPr>
          <p:nvPr/>
        </p:nvCxnSpPr>
        <p:spPr>
          <a:xfrm>
            <a:off x="8144454" y="3947722"/>
            <a:ext cx="786133"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4A2908AB-A5E7-A638-F63B-A702331FF1DF}"/>
              </a:ext>
            </a:extLst>
          </p:cNvPr>
          <p:cNvSpPr/>
          <p:nvPr/>
        </p:nvSpPr>
        <p:spPr>
          <a:xfrm>
            <a:off x="9025535" y="3691861"/>
            <a:ext cx="2087266" cy="18596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prstClr val="white"/>
                </a:solidFill>
                <a:effectLst/>
                <a:uLnTx/>
                <a:uFillTx/>
                <a:latin typeface="Calibri" panose="020F0502020204030204"/>
                <a:ea typeface="+mn-ea"/>
                <a:cs typeface="+mn-cs"/>
              </a:rPr>
              <a:t>map_hva_to_gpfns</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ustDataLst>
      <p:custData r:id="rId1"/>
      <p:custData r:id="rId2"/>
    </p:custDataLst>
    <p:extLst>
      <p:ext uri="{BB962C8B-B14F-4D97-AF65-F5344CB8AC3E}">
        <p14:creationId xmlns:p14="http://schemas.microsoft.com/office/powerpoint/2010/main" val="33913092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Virgl and Venus</a:t>
            </a:r>
          </a:p>
        </p:txBody>
      </p:sp>
      <p:sp>
        <p:nvSpPr>
          <p:cNvPr id="87" name="TextBox 86">
            <a:extLst>
              <a:ext uri="{FF2B5EF4-FFF2-40B4-BE49-F238E27FC236}">
                <a16:creationId xmlns:a16="http://schemas.microsoft.com/office/drawing/2014/main" id="{4F86B4E1-D857-4BB5-45D2-878756165F9E}"/>
              </a:ext>
            </a:extLst>
          </p:cNvPr>
          <p:cNvSpPr txBox="1"/>
          <p:nvPr/>
        </p:nvSpPr>
        <p:spPr>
          <a:xfrm>
            <a:off x="5193792" y="6349405"/>
            <a:ext cx="99974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rPr>
              <a:t>Platform</a:t>
            </a:r>
          </a:p>
        </p:txBody>
      </p:sp>
      <p:sp>
        <p:nvSpPr>
          <p:cNvPr id="89" name="Rectangle 88">
            <a:extLst>
              <a:ext uri="{FF2B5EF4-FFF2-40B4-BE49-F238E27FC236}">
                <a16:creationId xmlns:a16="http://schemas.microsoft.com/office/drawing/2014/main" id="{46470E3A-A1DB-7A31-4253-F6A98ADF4275}"/>
              </a:ext>
            </a:extLst>
          </p:cNvPr>
          <p:cNvSpPr/>
          <p:nvPr/>
        </p:nvSpPr>
        <p:spPr>
          <a:xfrm>
            <a:off x="5266341" y="5931278"/>
            <a:ext cx="6810376"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APU (integrated GPU) Platform</a:t>
            </a:r>
          </a:p>
        </p:txBody>
      </p:sp>
      <p:sp>
        <p:nvSpPr>
          <p:cNvPr id="90" name="Rectangle 89">
            <a:extLst>
              <a:ext uri="{FF2B5EF4-FFF2-40B4-BE49-F238E27FC236}">
                <a16:creationId xmlns:a16="http://schemas.microsoft.com/office/drawing/2014/main" id="{7739BCB6-0929-ED89-A1C9-E21ABC49E5D4}"/>
              </a:ext>
            </a:extLst>
          </p:cNvPr>
          <p:cNvSpPr/>
          <p:nvPr/>
        </p:nvSpPr>
        <p:spPr>
          <a:xfrm>
            <a:off x="5266339" y="5569703"/>
            <a:ext cx="6810378" cy="28089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SBIOS/VBIOS/Firmware</a:t>
            </a:r>
          </a:p>
        </p:txBody>
      </p:sp>
      <p:cxnSp>
        <p:nvCxnSpPr>
          <p:cNvPr id="91" name="Straight Connector 90">
            <a:extLst>
              <a:ext uri="{FF2B5EF4-FFF2-40B4-BE49-F238E27FC236}">
                <a16:creationId xmlns:a16="http://schemas.microsoft.com/office/drawing/2014/main" id="{5D20503D-1E29-A243-9A7E-43104D0DBFB7}"/>
              </a:ext>
            </a:extLst>
          </p:cNvPr>
          <p:cNvCxnSpPr>
            <a:cxnSpLocks/>
          </p:cNvCxnSpPr>
          <p:nvPr/>
        </p:nvCxnSpPr>
        <p:spPr>
          <a:xfrm>
            <a:off x="5193792" y="5506031"/>
            <a:ext cx="6934865" cy="0"/>
          </a:xfrm>
          <a:prstGeom prst="line">
            <a:avLst/>
          </a:prstGeom>
          <a:noFill/>
          <a:ln w="12700" cap="flat" cmpd="sng" algn="ctr">
            <a:solidFill>
              <a:sysClr val="windowText" lastClr="000000"/>
            </a:solidFill>
            <a:prstDash val="dash"/>
            <a:miter lim="800000"/>
          </a:ln>
          <a:effectLst/>
        </p:spPr>
      </p:cxnSp>
      <p:sp>
        <p:nvSpPr>
          <p:cNvPr id="92" name="Rectangle 91">
            <a:extLst>
              <a:ext uri="{FF2B5EF4-FFF2-40B4-BE49-F238E27FC236}">
                <a16:creationId xmlns:a16="http://schemas.microsoft.com/office/drawing/2014/main" id="{80013095-200A-5800-90A3-E339B2C1CC1B}"/>
              </a:ext>
            </a:extLst>
          </p:cNvPr>
          <p:cNvSpPr/>
          <p:nvPr/>
        </p:nvSpPr>
        <p:spPr>
          <a:xfrm>
            <a:off x="5266338" y="5135800"/>
            <a:ext cx="6810379" cy="319938"/>
          </a:xfrm>
          <a:prstGeom prst="rect">
            <a:avLst/>
          </a:prstGeom>
          <a:solidFill>
            <a:srgbClr val="A5A5A5"/>
          </a:solidFill>
          <a:ln w="12700" cap="flat" cmpd="sng" algn="ctr">
            <a:solidFill>
              <a:srgbClr val="A5A5A5">
                <a:shade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Xen Hypervisor</a:t>
            </a:r>
          </a:p>
        </p:txBody>
      </p:sp>
      <p:grpSp>
        <p:nvGrpSpPr>
          <p:cNvPr id="137" name="Group 136">
            <a:extLst>
              <a:ext uri="{FF2B5EF4-FFF2-40B4-BE49-F238E27FC236}">
                <a16:creationId xmlns:a16="http://schemas.microsoft.com/office/drawing/2014/main" id="{8AA60F5D-6256-8B50-F806-0C62AEFDB1BA}"/>
              </a:ext>
            </a:extLst>
          </p:cNvPr>
          <p:cNvGrpSpPr/>
          <p:nvPr/>
        </p:nvGrpSpPr>
        <p:grpSpPr>
          <a:xfrm>
            <a:off x="8661230" y="1033292"/>
            <a:ext cx="3382792" cy="3965276"/>
            <a:chOff x="5954758" y="1102707"/>
            <a:chExt cx="4687273" cy="3176132"/>
          </a:xfrm>
        </p:grpSpPr>
        <p:sp>
          <p:nvSpPr>
            <p:cNvPr id="143" name="Rectangle 142">
              <a:extLst>
                <a:ext uri="{FF2B5EF4-FFF2-40B4-BE49-F238E27FC236}">
                  <a16:creationId xmlns:a16="http://schemas.microsoft.com/office/drawing/2014/main" id="{A5B604C0-2B07-1204-70DE-A0CD5315C8A6}"/>
                </a:ext>
              </a:extLst>
            </p:cNvPr>
            <p:cNvSpPr/>
            <p:nvPr/>
          </p:nvSpPr>
          <p:spPr>
            <a:xfrm>
              <a:off x="5954758" y="1102707"/>
              <a:ext cx="4687273" cy="317613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defTabSz="914400">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Ubuntu Linux®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(DOMU)</a:t>
              </a:r>
            </a:p>
          </p:txBody>
        </p:sp>
        <p:sp>
          <p:nvSpPr>
            <p:cNvPr id="144" name="Rectangle 143">
              <a:extLst>
                <a:ext uri="{FF2B5EF4-FFF2-40B4-BE49-F238E27FC236}">
                  <a16:creationId xmlns:a16="http://schemas.microsoft.com/office/drawing/2014/main" id="{29D6BC35-5B76-95A2-DF60-2E5D3E33D4A2}"/>
                </a:ext>
              </a:extLst>
            </p:cNvPr>
            <p:cNvSpPr/>
            <p:nvPr/>
          </p:nvSpPr>
          <p:spPr>
            <a:xfrm>
              <a:off x="6309007" y="3346940"/>
              <a:ext cx="4142250" cy="222088"/>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LibDRM</a:t>
              </a:r>
            </a:p>
          </p:txBody>
        </p:sp>
        <p:sp>
          <p:nvSpPr>
            <p:cNvPr id="145" name="Rectangle 144">
              <a:extLst>
                <a:ext uri="{FF2B5EF4-FFF2-40B4-BE49-F238E27FC236}">
                  <a16:creationId xmlns:a16="http://schemas.microsoft.com/office/drawing/2014/main" id="{A565B081-0D1C-E659-A028-5F43996BB8B5}"/>
                </a:ext>
              </a:extLst>
            </p:cNvPr>
            <p:cNvSpPr/>
            <p:nvPr/>
          </p:nvSpPr>
          <p:spPr>
            <a:xfrm>
              <a:off x="6185201" y="2098716"/>
              <a:ext cx="4391385" cy="1167543"/>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Mesa</a:t>
              </a:r>
            </a:p>
          </p:txBody>
        </p:sp>
        <p:sp>
          <p:nvSpPr>
            <p:cNvPr id="147" name="Rectangle 146">
              <a:extLst>
                <a:ext uri="{FF2B5EF4-FFF2-40B4-BE49-F238E27FC236}">
                  <a16:creationId xmlns:a16="http://schemas.microsoft.com/office/drawing/2014/main" id="{D06C8B22-060F-5DDA-23FF-78ED1B9FC1FD}"/>
                </a:ext>
              </a:extLst>
            </p:cNvPr>
            <p:cNvSpPr/>
            <p:nvPr/>
          </p:nvSpPr>
          <p:spPr>
            <a:xfrm>
              <a:off x="6309007" y="1789460"/>
              <a:ext cx="4142250" cy="253757"/>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Xserver</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/Wayland</a:t>
              </a:r>
            </a:p>
          </p:txBody>
        </p:sp>
        <p:sp>
          <p:nvSpPr>
            <p:cNvPr id="148" name="Rectangle 147">
              <a:extLst>
                <a:ext uri="{FF2B5EF4-FFF2-40B4-BE49-F238E27FC236}">
                  <a16:creationId xmlns:a16="http://schemas.microsoft.com/office/drawing/2014/main" id="{0192BB1C-E2D6-966B-74A3-DB438C6CD178}"/>
                </a:ext>
              </a:extLst>
            </p:cNvPr>
            <p:cNvSpPr/>
            <p:nvPr/>
          </p:nvSpPr>
          <p:spPr>
            <a:xfrm>
              <a:off x="6185201" y="3628335"/>
              <a:ext cx="4391385" cy="575405"/>
            </a:xfrm>
            <a:prstGeom prst="rect">
              <a:avLst/>
            </a:prstGeom>
            <a:solidFill>
              <a:srgbClr val="973E7E">
                <a:alpha val="69804"/>
              </a:srgbClr>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Kernel</a:t>
              </a:r>
            </a:p>
          </p:txBody>
        </p:sp>
        <p:sp>
          <p:nvSpPr>
            <p:cNvPr id="149" name="Rectangle 148">
              <a:extLst>
                <a:ext uri="{FF2B5EF4-FFF2-40B4-BE49-F238E27FC236}">
                  <a16:creationId xmlns:a16="http://schemas.microsoft.com/office/drawing/2014/main" id="{E6515C06-085D-40D9-DEE9-4F423475CFC9}"/>
                </a:ext>
              </a:extLst>
            </p:cNvPr>
            <p:cNvSpPr/>
            <p:nvPr/>
          </p:nvSpPr>
          <p:spPr>
            <a:xfrm>
              <a:off x="6305234" y="3864413"/>
              <a:ext cx="4147386" cy="282277"/>
            </a:xfrm>
            <a:prstGeom prst="rect">
              <a:avLst/>
            </a:prstGeom>
            <a:solidFill>
              <a:srgbClr val="6C0050">
                <a:alpha val="69804"/>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Kernel VirtIO GPU</a:t>
              </a:r>
            </a:p>
          </p:txBody>
        </p:sp>
        <p:sp>
          <p:nvSpPr>
            <p:cNvPr id="150" name="Rectangle 149">
              <a:extLst>
                <a:ext uri="{FF2B5EF4-FFF2-40B4-BE49-F238E27FC236}">
                  <a16:creationId xmlns:a16="http://schemas.microsoft.com/office/drawing/2014/main" id="{9DF05AF3-9C32-3391-66F9-628006FFC6E3}"/>
                </a:ext>
              </a:extLst>
            </p:cNvPr>
            <p:cNvSpPr/>
            <p:nvPr/>
          </p:nvSpPr>
          <p:spPr>
            <a:xfrm>
              <a:off x="6309342" y="2332624"/>
              <a:ext cx="4141580" cy="297219"/>
            </a:xfrm>
            <a:prstGeom prst="rect">
              <a:avLst/>
            </a:prstGeom>
            <a:solidFill>
              <a:srgbClr val="6C0050">
                <a:alpha val="69804"/>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DRI Interface/ICD Interface</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2574740-4205-E5A3-526F-CAEBAD85E978}"/>
                </a:ext>
              </a:extLst>
            </p:cNvPr>
            <p:cNvSpPr/>
            <p:nvPr/>
          </p:nvSpPr>
          <p:spPr>
            <a:xfrm>
              <a:off x="6307773" y="2856905"/>
              <a:ext cx="1937739" cy="227693"/>
            </a:xfrm>
            <a:prstGeom prst="rect">
              <a:avLst/>
            </a:prstGeom>
            <a:solidFill>
              <a:srgbClr val="6C0050">
                <a:alpha val="69804"/>
              </a:srgbClr>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Virgl</a:t>
              </a:r>
            </a:p>
          </p:txBody>
        </p:sp>
      </p:grpSp>
      <p:cxnSp>
        <p:nvCxnSpPr>
          <p:cNvPr id="138" name="Straight Arrow Connector 137">
            <a:extLst>
              <a:ext uri="{FF2B5EF4-FFF2-40B4-BE49-F238E27FC236}">
                <a16:creationId xmlns:a16="http://schemas.microsoft.com/office/drawing/2014/main" id="{46AB6439-98A4-3A84-1880-E634A95B18D1}"/>
              </a:ext>
            </a:extLst>
          </p:cNvPr>
          <p:cNvCxnSpPr>
            <a:cxnSpLocks/>
            <a:endCxn id="184" idx="0"/>
          </p:cNvCxnSpPr>
          <p:nvPr/>
        </p:nvCxnSpPr>
        <p:spPr>
          <a:xfrm>
            <a:off x="11159132" y="2954402"/>
            <a:ext cx="0" cy="26893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9" name="Straight Arrow Connector 138">
            <a:extLst>
              <a:ext uri="{FF2B5EF4-FFF2-40B4-BE49-F238E27FC236}">
                <a16:creationId xmlns:a16="http://schemas.microsoft.com/office/drawing/2014/main" id="{4EF63C17-A969-3563-BBB0-58FF21F1AA6B}"/>
              </a:ext>
            </a:extLst>
          </p:cNvPr>
          <p:cNvCxnSpPr>
            <a:cxnSpLocks/>
            <a:endCxn id="151" idx="0"/>
          </p:cNvCxnSpPr>
          <p:nvPr/>
        </p:nvCxnSpPr>
        <p:spPr>
          <a:xfrm>
            <a:off x="9615231" y="2939862"/>
            <a:ext cx="0" cy="28347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0" name="Straight Arrow Connector 139">
            <a:extLst>
              <a:ext uri="{FF2B5EF4-FFF2-40B4-BE49-F238E27FC236}">
                <a16:creationId xmlns:a16="http://schemas.microsoft.com/office/drawing/2014/main" id="{4E2F5F00-4FEC-6CAA-B4DF-BBF7C6E1DC52}"/>
              </a:ext>
            </a:extLst>
          </p:cNvPr>
          <p:cNvCxnSpPr>
            <a:cxnSpLocks/>
            <a:stCxn id="144" idx="2"/>
            <a:endCxn id="149" idx="0"/>
          </p:cNvCxnSpPr>
          <p:nvPr/>
        </p:nvCxnSpPr>
        <p:spPr>
          <a:xfrm flipH="1">
            <a:off x="10410746" y="4112397"/>
            <a:ext cx="871" cy="36877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1" name="Straight Arrow Connector 140">
            <a:extLst>
              <a:ext uri="{FF2B5EF4-FFF2-40B4-BE49-F238E27FC236}">
                <a16:creationId xmlns:a16="http://schemas.microsoft.com/office/drawing/2014/main" id="{921043DF-20AC-7833-7D2F-8D5DB5F9E0ED}"/>
              </a:ext>
            </a:extLst>
          </p:cNvPr>
          <p:cNvCxnSpPr>
            <a:cxnSpLocks/>
            <a:stCxn id="151" idx="2"/>
          </p:cNvCxnSpPr>
          <p:nvPr/>
        </p:nvCxnSpPr>
        <p:spPr>
          <a:xfrm>
            <a:off x="9615231" y="3507605"/>
            <a:ext cx="0" cy="32752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2" name="Straight Arrow Connector 141">
            <a:extLst>
              <a:ext uri="{FF2B5EF4-FFF2-40B4-BE49-F238E27FC236}">
                <a16:creationId xmlns:a16="http://schemas.microsoft.com/office/drawing/2014/main" id="{2D496AF6-1C2A-E381-F5E3-DF6D50110C15}"/>
              </a:ext>
            </a:extLst>
          </p:cNvPr>
          <p:cNvCxnSpPr>
            <a:cxnSpLocks/>
            <a:stCxn id="184" idx="2"/>
          </p:cNvCxnSpPr>
          <p:nvPr/>
        </p:nvCxnSpPr>
        <p:spPr>
          <a:xfrm>
            <a:off x="11159132" y="3507605"/>
            <a:ext cx="8680" cy="35469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81" name="Group 180">
            <a:extLst>
              <a:ext uri="{FF2B5EF4-FFF2-40B4-BE49-F238E27FC236}">
                <a16:creationId xmlns:a16="http://schemas.microsoft.com/office/drawing/2014/main" id="{7D3618AE-D175-2CEE-81C7-4BDBBCF135ED}"/>
              </a:ext>
            </a:extLst>
          </p:cNvPr>
          <p:cNvGrpSpPr/>
          <p:nvPr/>
        </p:nvGrpSpPr>
        <p:grpSpPr>
          <a:xfrm>
            <a:off x="5266338" y="1033291"/>
            <a:ext cx="3223827" cy="3974610"/>
            <a:chOff x="5266338" y="1033291"/>
            <a:chExt cx="3223827" cy="3974610"/>
          </a:xfrm>
        </p:grpSpPr>
        <p:sp>
          <p:nvSpPr>
            <p:cNvPr id="96" name="Rectangle 95">
              <a:extLst>
                <a:ext uri="{FF2B5EF4-FFF2-40B4-BE49-F238E27FC236}">
                  <a16:creationId xmlns:a16="http://schemas.microsoft.com/office/drawing/2014/main" id="{67068EBB-FDEA-77F4-770B-073180E557E7}"/>
                </a:ext>
              </a:extLst>
            </p:cNvPr>
            <p:cNvSpPr/>
            <p:nvPr/>
          </p:nvSpPr>
          <p:spPr>
            <a:xfrm>
              <a:off x="5266338" y="1033291"/>
              <a:ext cx="3223827" cy="397461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6350" cap="flat" cmpd="sng" algn="ctr">
              <a:solidFill>
                <a:srgbClr val="A5A5A5"/>
              </a:solidFill>
              <a:prstDash val="solid"/>
              <a:miter lim="800000"/>
            </a:ln>
            <a:effectLst>
              <a:glow rad="101600">
                <a:schemeClr val="accent1">
                  <a:satMod val="175000"/>
                  <a:alpha val="40000"/>
                </a:schemeClr>
              </a:glo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Calibri" panose="020F0502020204030204"/>
                  <a:ea typeface="+mn-ea"/>
                  <a:cs typeface="+mn-cs"/>
                </a:rPr>
                <a:t>Linux® PVH (DOM0)</a:t>
              </a:r>
            </a:p>
          </p:txBody>
        </p:sp>
        <p:sp>
          <p:nvSpPr>
            <p:cNvPr id="97" name="Rectangle 96">
              <a:extLst>
                <a:ext uri="{FF2B5EF4-FFF2-40B4-BE49-F238E27FC236}">
                  <a16:creationId xmlns:a16="http://schemas.microsoft.com/office/drawing/2014/main" id="{5D1BC777-E8CF-FD2C-558C-424EFF88045F}"/>
                </a:ext>
              </a:extLst>
            </p:cNvPr>
            <p:cNvSpPr/>
            <p:nvPr/>
          </p:nvSpPr>
          <p:spPr>
            <a:xfrm>
              <a:off x="5329812" y="1372215"/>
              <a:ext cx="3090058" cy="717017"/>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QEMU</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08C1F61D-06A9-8C2B-3556-1FFF24014316}"/>
                </a:ext>
              </a:extLst>
            </p:cNvPr>
            <p:cNvSpPr/>
            <p:nvPr/>
          </p:nvSpPr>
          <p:spPr>
            <a:xfrm>
              <a:off x="5308704" y="3072078"/>
              <a:ext cx="3089353" cy="476039"/>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a:solidFill>
                    <a:prstClr val="white"/>
                  </a:solidFill>
                  <a:latin typeface="Calibri" panose="020F0502020204030204"/>
                </a:rPr>
                <a:t>Mesa</a:t>
              </a:r>
              <a:endParaRPr lang="en-US" sz="15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F63F15ED-9630-DB92-17FF-FF385C6192FF}"/>
                </a:ext>
              </a:extLst>
            </p:cNvPr>
            <p:cNvSpPr/>
            <p:nvPr/>
          </p:nvSpPr>
          <p:spPr>
            <a:xfrm>
              <a:off x="5329812" y="2152904"/>
              <a:ext cx="3090058" cy="846245"/>
            </a:xfrm>
            <a:prstGeom prst="rect">
              <a:avLst/>
            </a:prstGeom>
            <a:solidFill>
              <a:srgbClr val="636466">
                <a:alpha val="69804"/>
              </a:srgbClr>
            </a:solidFill>
            <a:ln w="19050" cap="flat" cmpd="sng" algn="ctr">
              <a:solidFill>
                <a:sysClr val="window" lastClr="FFFFF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Virglrenderer</a:t>
              </a: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kern="0">
                <a:solidFill>
                  <a:prstClr val="white"/>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42F42BB-DA43-D4CA-4607-DFE7BE746C3E}"/>
                </a:ext>
              </a:extLst>
            </p:cNvPr>
            <p:cNvSpPr/>
            <p:nvPr/>
          </p:nvSpPr>
          <p:spPr>
            <a:xfrm>
              <a:off x="5308704" y="4042423"/>
              <a:ext cx="3089353" cy="793039"/>
            </a:xfrm>
            <a:prstGeom prst="rect">
              <a:avLst/>
            </a:prstGeom>
            <a:solidFill>
              <a:srgbClr val="828384"/>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a:ea typeface="+mn-ea"/>
                  <a:cs typeface="+mn-cs"/>
                </a:rPr>
                <a:t>DOM0 Kernel</a:t>
              </a:r>
            </a:p>
          </p:txBody>
        </p:sp>
        <p:sp>
          <p:nvSpPr>
            <p:cNvPr id="101" name="Rectangle 100">
              <a:extLst>
                <a:ext uri="{FF2B5EF4-FFF2-40B4-BE49-F238E27FC236}">
                  <a16:creationId xmlns:a16="http://schemas.microsoft.com/office/drawing/2014/main" id="{E1DCC1D7-E592-E52F-C1CE-3DBE627F29A5}"/>
                </a:ext>
              </a:extLst>
            </p:cNvPr>
            <p:cNvSpPr/>
            <p:nvPr/>
          </p:nvSpPr>
          <p:spPr>
            <a:xfrm>
              <a:off x="5368140" y="3737188"/>
              <a:ext cx="2924166" cy="201808"/>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LibDRM</a:t>
              </a:r>
            </a:p>
          </p:txBody>
        </p:sp>
        <p:sp>
          <p:nvSpPr>
            <p:cNvPr id="102" name="Rectangle 101">
              <a:extLst>
                <a:ext uri="{FF2B5EF4-FFF2-40B4-BE49-F238E27FC236}">
                  <a16:creationId xmlns:a16="http://schemas.microsoft.com/office/drawing/2014/main" id="{4EB21A76-38A4-D3BE-2ADD-243647E17B25}"/>
                </a:ext>
              </a:extLst>
            </p:cNvPr>
            <p:cNvSpPr/>
            <p:nvPr/>
          </p:nvSpPr>
          <p:spPr>
            <a:xfrm>
              <a:off x="5368140" y="4350230"/>
              <a:ext cx="2924167" cy="375281"/>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Kernel DRM AMDGPU (iGPU)</a:t>
              </a:r>
            </a:p>
          </p:txBody>
        </p:sp>
        <p:sp>
          <p:nvSpPr>
            <p:cNvPr id="103" name="Rectangle 102">
              <a:extLst>
                <a:ext uri="{FF2B5EF4-FFF2-40B4-BE49-F238E27FC236}">
                  <a16:creationId xmlns:a16="http://schemas.microsoft.com/office/drawing/2014/main" id="{9A2EFDA3-46A4-7CD9-5735-E4586CB31AFB}"/>
                </a:ext>
              </a:extLst>
            </p:cNvPr>
            <p:cNvSpPr/>
            <p:nvPr/>
          </p:nvSpPr>
          <p:spPr>
            <a:xfrm>
              <a:off x="5532810" y="3283968"/>
              <a:ext cx="1211075" cy="203816"/>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OpenGL </a:t>
              </a:r>
            </a:p>
          </p:txBody>
        </p:sp>
        <p:sp>
          <p:nvSpPr>
            <p:cNvPr id="104" name="Rectangle 103">
              <a:extLst>
                <a:ext uri="{FF2B5EF4-FFF2-40B4-BE49-F238E27FC236}">
                  <a16:creationId xmlns:a16="http://schemas.microsoft.com/office/drawing/2014/main" id="{4FDBD872-49B8-4247-1788-B7FE3AFB34E5}"/>
                </a:ext>
              </a:extLst>
            </p:cNvPr>
            <p:cNvSpPr/>
            <p:nvPr/>
          </p:nvSpPr>
          <p:spPr>
            <a:xfrm>
              <a:off x="6985246" y="3266842"/>
              <a:ext cx="1251077" cy="203816"/>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V</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ulkan</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B84404CB-71D2-6A5F-7934-36B0556AE892}"/>
                </a:ext>
              </a:extLst>
            </p:cNvPr>
            <p:cNvSpPr/>
            <p:nvPr/>
          </p:nvSpPr>
          <p:spPr>
            <a:xfrm>
              <a:off x="5523906" y="2712691"/>
              <a:ext cx="1226145" cy="241711"/>
            </a:xfrm>
            <a:prstGeom prst="rect">
              <a:avLst/>
            </a:prstGeom>
            <a:solidFill>
              <a:srgbClr val="00206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Vrend </a:t>
              </a:r>
              <a:r>
                <a:rPr lang="en-US" sz="1000" kern="0">
                  <a:solidFill>
                    <a:prstClr val="white"/>
                  </a:solidFill>
                  <a:latin typeface="Calibri" panose="020F0502020204030204"/>
                </a:rPr>
                <a:t>context</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AD0CEB32-B73B-804A-F5C1-1D1BC54BADBD}"/>
                </a:ext>
              </a:extLst>
            </p:cNvPr>
            <p:cNvSpPr/>
            <p:nvPr/>
          </p:nvSpPr>
          <p:spPr>
            <a:xfrm>
              <a:off x="6961598" y="2716103"/>
              <a:ext cx="1286700" cy="226796"/>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Vkr </a:t>
              </a:r>
              <a:r>
                <a:rPr lang="en-US" sz="1000" kern="0">
                  <a:solidFill>
                    <a:prstClr val="white"/>
                  </a:solidFill>
                  <a:latin typeface="Calibri" panose="020F0502020204030204"/>
                </a:rPr>
                <a:t>context</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Arrow Connector 106">
              <a:extLst>
                <a:ext uri="{FF2B5EF4-FFF2-40B4-BE49-F238E27FC236}">
                  <a16:creationId xmlns:a16="http://schemas.microsoft.com/office/drawing/2014/main" id="{9311D63B-E821-55CC-D907-00B2AC5C4D4F}"/>
                </a:ext>
              </a:extLst>
            </p:cNvPr>
            <p:cNvCxnSpPr>
              <a:cxnSpLocks/>
              <a:stCxn id="105" idx="2"/>
              <a:endCxn id="103" idx="0"/>
            </p:cNvCxnSpPr>
            <p:nvPr/>
          </p:nvCxnSpPr>
          <p:spPr>
            <a:xfrm>
              <a:off x="6136979" y="2954402"/>
              <a:ext cx="1369" cy="329566"/>
            </a:xfrm>
            <a:prstGeom prst="straightConnector1">
              <a:avLst/>
            </a:prstGeom>
            <a:ln w="19050" cap="flat" cmpd="sng" algn="ctr">
              <a:solidFill>
                <a:srgbClr val="19191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Straight Arrow Connector 107">
              <a:extLst>
                <a:ext uri="{FF2B5EF4-FFF2-40B4-BE49-F238E27FC236}">
                  <a16:creationId xmlns:a16="http://schemas.microsoft.com/office/drawing/2014/main" id="{2F7891BB-AD9A-5CFF-4D25-C1C5C2469B2E}"/>
                </a:ext>
              </a:extLst>
            </p:cNvPr>
            <p:cNvCxnSpPr>
              <a:cxnSpLocks/>
              <a:stCxn id="106" idx="2"/>
              <a:endCxn id="104" idx="0"/>
            </p:cNvCxnSpPr>
            <p:nvPr/>
          </p:nvCxnSpPr>
          <p:spPr>
            <a:xfrm>
              <a:off x="7604948" y="2942899"/>
              <a:ext cx="5837" cy="32394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Straight Arrow Connector 108">
              <a:extLst>
                <a:ext uri="{FF2B5EF4-FFF2-40B4-BE49-F238E27FC236}">
                  <a16:creationId xmlns:a16="http://schemas.microsoft.com/office/drawing/2014/main" id="{61B1CA32-442B-BCDC-CCE2-6795B3B099DF}"/>
                </a:ext>
              </a:extLst>
            </p:cNvPr>
            <p:cNvCxnSpPr>
              <a:cxnSpLocks/>
              <a:stCxn id="103" idx="2"/>
            </p:cNvCxnSpPr>
            <p:nvPr/>
          </p:nvCxnSpPr>
          <p:spPr>
            <a:xfrm>
              <a:off x="6138348" y="3487784"/>
              <a:ext cx="0" cy="26949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Straight Arrow Connector 109">
              <a:extLst>
                <a:ext uri="{FF2B5EF4-FFF2-40B4-BE49-F238E27FC236}">
                  <a16:creationId xmlns:a16="http://schemas.microsoft.com/office/drawing/2014/main" id="{453DC48F-FB70-CF52-F4F1-D24989E759DB}"/>
                </a:ext>
              </a:extLst>
            </p:cNvPr>
            <p:cNvCxnSpPr>
              <a:cxnSpLocks/>
              <a:stCxn id="104" idx="2"/>
            </p:cNvCxnSpPr>
            <p:nvPr/>
          </p:nvCxnSpPr>
          <p:spPr>
            <a:xfrm>
              <a:off x="7610785" y="3470658"/>
              <a:ext cx="0" cy="28662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1" name="Rectangle 110">
              <a:extLst>
                <a:ext uri="{FF2B5EF4-FFF2-40B4-BE49-F238E27FC236}">
                  <a16:creationId xmlns:a16="http://schemas.microsoft.com/office/drawing/2014/main" id="{8396A26E-39FA-58A7-1B60-7B914CF123BC}"/>
                </a:ext>
              </a:extLst>
            </p:cNvPr>
            <p:cNvSpPr/>
            <p:nvPr/>
          </p:nvSpPr>
          <p:spPr>
            <a:xfrm>
              <a:off x="5523906" y="2407436"/>
              <a:ext cx="2727131" cy="231483"/>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Virglrenderer </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cmd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a:extLst>
                <a:ext uri="{FF2B5EF4-FFF2-40B4-BE49-F238E27FC236}">
                  <a16:creationId xmlns:a16="http://schemas.microsoft.com/office/drawing/2014/main" id="{BF778954-00E4-6684-85CC-9AF3C7E03F33}"/>
                </a:ext>
              </a:extLst>
            </p:cNvPr>
            <p:cNvCxnSpPr>
              <a:cxnSpLocks/>
              <a:stCxn id="111" idx="2"/>
              <a:endCxn id="105" idx="0"/>
            </p:cNvCxnSpPr>
            <p:nvPr/>
          </p:nvCxnSpPr>
          <p:spPr>
            <a:xfrm flipH="1">
              <a:off x="6136979" y="2638919"/>
              <a:ext cx="750493" cy="73772"/>
            </a:xfrm>
            <a:prstGeom prst="straightConnector1">
              <a:avLst/>
            </a:prstGeom>
            <a:ln w="19050" cap="flat" cmpd="sng" algn="ctr">
              <a:solidFill>
                <a:srgbClr val="19191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Straight Arrow Connector 112">
              <a:extLst>
                <a:ext uri="{FF2B5EF4-FFF2-40B4-BE49-F238E27FC236}">
                  <a16:creationId xmlns:a16="http://schemas.microsoft.com/office/drawing/2014/main" id="{D1957E2D-36A8-56F8-434C-C167FBBF12DE}"/>
                </a:ext>
              </a:extLst>
            </p:cNvPr>
            <p:cNvCxnSpPr>
              <a:cxnSpLocks/>
              <a:stCxn id="111" idx="2"/>
              <a:endCxn id="106" idx="0"/>
            </p:cNvCxnSpPr>
            <p:nvPr/>
          </p:nvCxnSpPr>
          <p:spPr>
            <a:xfrm>
              <a:off x="6887472" y="2638919"/>
              <a:ext cx="717476" cy="77184"/>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ectangle 113">
              <a:extLst>
                <a:ext uri="{FF2B5EF4-FFF2-40B4-BE49-F238E27FC236}">
                  <a16:creationId xmlns:a16="http://schemas.microsoft.com/office/drawing/2014/main" id="{D212BE74-2610-4A30-B5B0-D8675973F48A}"/>
                </a:ext>
              </a:extLst>
            </p:cNvPr>
            <p:cNvSpPr/>
            <p:nvPr/>
          </p:nvSpPr>
          <p:spPr>
            <a:xfrm>
              <a:off x="5532810" y="1590243"/>
              <a:ext cx="2724393" cy="200350"/>
            </a:xfrm>
            <a:prstGeom prst="rect">
              <a:avLst/>
            </a:prstGeom>
            <a:solidFill>
              <a:srgbClr val="001B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virtio-gpu-virgl</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a:t>
              </a: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cmd</a:t>
              </a: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876A7B30-AA23-B18E-6007-BA1B0647020D}"/>
                </a:ext>
              </a:extLst>
            </p:cNvPr>
            <p:cNvCxnSpPr>
              <a:cxnSpLocks/>
              <a:stCxn id="101" idx="2"/>
              <a:endCxn id="102" idx="0"/>
            </p:cNvCxnSpPr>
            <p:nvPr/>
          </p:nvCxnSpPr>
          <p:spPr>
            <a:xfrm>
              <a:off x="6830223" y="3938996"/>
              <a:ext cx="1" cy="41123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Straight Arrow Connector 115">
              <a:extLst>
                <a:ext uri="{FF2B5EF4-FFF2-40B4-BE49-F238E27FC236}">
                  <a16:creationId xmlns:a16="http://schemas.microsoft.com/office/drawing/2014/main" id="{253F0F30-D60E-E9DB-5BD4-4FB78B84BCDD}"/>
                </a:ext>
              </a:extLst>
            </p:cNvPr>
            <p:cNvCxnSpPr>
              <a:cxnSpLocks/>
              <a:stCxn id="173" idx="2"/>
              <a:endCxn id="111" idx="0"/>
            </p:cNvCxnSpPr>
            <p:nvPr/>
          </p:nvCxnSpPr>
          <p:spPr>
            <a:xfrm flipH="1">
              <a:off x="6887472" y="2040957"/>
              <a:ext cx="7535" cy="366479"/>
            </a:xfrm>
            <a:prstGeom prst="straightConnector1">
              <a:avLst/>
            </a:prstGeom>
            <a:ln w="19050" cap="flat" cmpd="sng" algn="ctr">
              <a:solidFill>
                <a:srgbClr val="19191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3" name="Rectangle 172">
              <a:extLst>
                <a:ext uri="{FF2B5EF4-FFF2-40B4-BE49-F238E27FC236}">
                  <a16:creationId xmlns:a16="http://schemas.microsoft.com/office/drawing/2014/main" id="{7E78E0E1-8CD0-9760-0179-EE09C539CB3B}"/>
                </a:ext>
              </a:extLst>
            </p:cNvPr>
            <p:cNvSpPr/>
            <p:nvPr/>
          </p:nvSpPr>
          <p:spPr>
            <a:xfrm>
              <a:off x="5532810" y="1840607"/>
              <a:ext cx="2724393" cy="200350"/>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prstClr val="white"/>
                  </a:solidFill>
                  <a:effectLst/>
                  <a:uLnTx/>
                  <a:uFillTx/>
                  <a:latin typeface="Calibri" panose="020F0502020204030204"/>
                  <a:ea typeface="+mn-ea"/>
                  <a:cs typeface="+mn-cs"/>
                </a:rPr>
                <a:t>virtio-gpu-virgl</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blob memory commands</a:t>
              </a:r>
            </a:p>
          </p:txBody>
        </p:sp>
      </p:grpSp>
      <p:cxnSp>
        <p:nvCxnSpPr>
          <p:cNvPr id="95" name="Connector: Elbow 94">
            <a:extLst>
              <a:ext uri="{FF2B5EF4-FFF2-40B4-BE49-F238E27FC236}">
                <a16:creationId xmlns:a16="http://schemas.microsoft.com/office/drawing/2014/main" id="{D90E2BA9-47EB-7C6E-0B5C-5EA6BF0E9590}"/>
              </a:ext>
            </a:extLst>
          </p:cNvPr>
          <p:cNvCxnSpPr>
            <a:cxnSpLocks/>
            <a:stCxn id="149" idx="1"/>
            <a:endCxn id="114" idx="3"/>
          </p:cNvCxnSpPr>
          <p:nvPr/>
        </p:nvCxnSpPr>
        <p:spPr>
          <a:xfrm rot="10800000">
            <a:off x="8257204" y="1690419"/>
            <a:ext cx="656965" cy="2966961"/>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3" name="Content Placeholder 2">
            <a:extLst>
              <a:ext uri="{FF2B5EF4-FFF2-40B4-BE49-F238E27FC236}">
                <a16:creationId xmlns:a16="http://schemas.microsoft.com/office/drawing/2014/main" id="{97E1C71E-9D29-37DA-9001-46807202BADD}"/>
              </a:ext>
            </a:extLst>
          </p:cNvPr>
          <p:cNvSpPr>
            <a:spLocks noGrp="1"/>
          </p:cNvSpPr>
          <p:nvPr>
            <p:ph sz="quarter" idx="10"/>
          </p:nvPr>
        </p:nvSpPr>
        <p:spPr>
          <a:xfrm>
            <a:off x="588264" y="1438944"/>
            <a:ext cx="4407669" cy="4724849"/>
          </a:xfrm>
        </p:spPr>
        <p:txBody>
          <a:bodyPr/>
          <a:lstStyle/>
          <a:p>
            <a:r>
              <a:rPr lang="en-US"/>
              <a:t>Bring up </a:t>
            </a:r>
            <a:r>
              <a:rPr lang="en-US">
                <a:solidFill>
                  <a:srgbClr val="FF0000"/>
                </a:solidFill>
              </a:rPr>
              <a:t>Venus</a:t>
            </a:r>
            <a:r>
              <a:rPr lang="en-US"/>
              <a:t> Support on Xen</a:t>
            </a:r>
          </a:p>
          <a:p>
            <a:pPr lvl="1"/>
            <a:r>
              <a:rPr lang="en-US"/>
              <a:t>No Vulcan is functional on Xen guest based on VirtIO GPU</a:t>
            </a:r>
          </a:p>
          <a:p>
            <a:pPr lvl="1"/>
            <a:r>
              <a:rPr lang="en-US"/>
              <a:t>Implement blob memory support with </a:t>
            </a:r>
            <a:r>
              <a:rPr lang="en-US" err="1"/>
              <a:t>virtio-gpu-virgl</a:t>
            </a:r>
            <a:r>
              <a:rPr lang="en-US"/>
              <a:t> in QEMU</a:t>
            </a:r>
          </a:p>
          <a:p>
            <a:pPr lvl="1"/>
            <a:r>
              <a:rPr lang="en-US"/>
              <a:t>Implement the use case to import a blob resource of external </a:t>
            </a:r>
            <a:r>
              <a:rPr lang="en-US" err="1"/>
              <a:t>vulkan</a:t>
            </a:r>
            <a:r>
              <a:rPr lang="en-US"/>
              <a:t> with OpenGL while </a:t>
            </a:r>
            <a:r>
              <a:rPr lang="en-US" err="1"/>
              <a:t>egl</a:t>
            </a:r>
            <a:r>
              <a:rPr lang="en-US"/>
              <a:t> is not initialized</a:t>
            </a:r>
          </a:p>
          <a:p>
            <a:r>
              <a:rPr lang="en-US"/>
              <a:t>Virglrenderer</a:t>
            </a:r>
          </a:p>
          <a:p>
            <a:pPr lvl="1"/>
            <a:r>
              <a:rPr lang="en-US"/>
              <a:t>https://gitlab.freedesktop.org/virgl/virglrenderer/-/merge_requests/1068 </a:t>
            </a:r>
          </a:p>
          <a:p>
            <a:r>
              <a:rPr lang="en-US"/>
              <a:t>Mesa</a:t>
            </a:r>
          </a:p>
          <a:p>
            <a:pPr lvl="1"/>
            <a:r>
              <a:rPr lang="en-US"/>
              <a:t>https://gitlab.freedesktop.org/mesa/mesa/-/merge_requests/23680</a:t>
            </a:r>
          </a:p>
          <a:p>
            <a:r>
              <a:rPr lang="en-US"/>
              <a:t>QEMU - Blob Memory</a:t>
            </a:r>
          </a:p>
          <a:p>
            <a:pPr lvl="1"/>
            <a:r>
              <a:rPr lang="en-US"/>
              <a:t>https://lore.kernel.org/qemu-devel/20230915111130.24064-1-ray.huang@amd.com</a:t>
            </a:r>
          </a:p>
        </p:txBody>
      </p:sp>
      <p:sp>
        <p:nvSpPr>
          <p:cNvPr id="184" name="Rectangle 183">
            <a:extLst>
              <a:ext uri="{FF2B5EF4-FFF2-40B4-BE49-F238E27FC236}">
                <a16:creationId xmlns:a16="http://schemas.microsoft.com/office/drawing/2014/main" id="{919603B5-0B0A-A743-E1E1-39EEE9F3EBC8}"/>
              </a:ext>
            </a:extLst>
          </p:cNvPr>
          <p:cNvSpPr/>
          <p:nvPr/>
        </p:nvSpPr>
        <p:spPr>
          <a:xfrm>
            <a:off x="10410747" y="3223339"/>
            <a:ext cx="1496770" cy="284266"/>
          </a:xfrm>
          <a:prstGeom prst="rect">
            <a:avLst/>
          </a:prstGeom>
          <a:solidFill>
            <a:srgbClr val="00B05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Venus</a:t>
            </a:r>
          </a:p>
        </p:txBody>
      </p:sp>
    </p:spTree>
    <p:custDataLst>
      <p:custData r:id="rId1"/>
      <p:custData r:id="rId2"/>
    </p:custDataLst>
    <p:extLst>
      <p:ext uri="{BB962C8B-B14F-4D97-AF65-F5344CB8AC3E}">
        <p14:creationId xmlns:p14="http://schemas.microsoft.com/office/powerpoint/2010/main" val="2420831529"/>
      </p:ext>
    </p:extLst>
  </p:cSld>
  <p:clrMapOvr>
    <a:masterClrMapping/>
  </p:clrMapOvr>
  <p:transition>
    <p:fade/>
  </p:transition>
</p:sld>
</file>

<file path=ppt/theme/theme1.xml><?xml version="1.0" encoding="utf-8"?>
<a:theme xmlns:a="http://schemas.openxmlformats.org/drawingml/2006/main" name="AMD Corporate Template_Dark">
  <a:themeElements>
    <a:clrScheme name="AMD Corporate">
      <a:dk1>
        <a:srgbClr val="000000"/>
      </a:dk1>
      <a:lt1>
        <a:srgbClr val="FFFFFF"/>
      </a:lt1>
      <a:dk2>
        <a:srgbClr val="5E5E5E"/>
      </a:dk2>
      <a:lt2>
        <a:srgbClr val="9D9FA2"/>
      </a:lt2>
      <a:accent1>
        <a:srgbClr val="636466"/>
      </a:accent1>
      <a:accent2>
        <a:srgbClr val="9D9FA2"/>
      </a:accent2>
      <a:accent3>
        <a:srgbClr val="EAEAEA"/>
      </a:accent3>
      <a:accent4>
        <a:srgbClr val="F26522"/>
      </a:accent4>
      <a:accent5>
        <a:srgbClr val="ED1C24"/>
      </a:accent5>
      <a:accent6>
        <a:srgbClr val="007C97"/>
      </a:accent6>
      <a:hlink>
        <a:srgbClr val="D5D5D5"/>
      </a:hlink>
      <a:folHlink>
        <a:srgbClr val="A9A9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solidFill>
            <a:schemeClr val="accent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8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buClr>
            <a:schemeClr val="accent1"/>
          </a:buClr>
          <a:buSzPct val="60000"/>
          <a:defRPr sz="1800" dirty="0" err="1" smtClean="0"/>
        </a:defPPr>
      </a:lstStyle>
    </a:txDef>
  </a:objectDefaults>
  <a:extraClrSchemeLst/>
  <a:extLst>
    <a:ext uri="{05A4C25C-085E-4340-85A3-A5531E510DB2}">
      <thm15:themeFamily xmlns:thm15="http://schemas.microsoft.com/office/thememl/2012/main" name="Presentation7" id="{94DDD171-3649-784B-8DFF-0523AEB0E1C6}" vid="{59C6D40F-03E9-B54A-84C3-8AA2035591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ransformationConfigurations":[{"colorTheme":"{{DataSources.ColorThemes[\"Corporate\"].ColorTheme}}","disableUpdates":false,"type":"colorTheme"}],"enableDocumentContentUpdater":true,"version":"2.0"}]]></TemplafyTemplateConfiguration>
</file>

<file path=customXml/item10.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7629098472113973","enableDocumentContentUpdater":true,"version":"2.0"}]]></TemplafySlideTemplateConfiguration>
</file>

<file path=customXml/item12.xml><?xml version="1.0" encoding="utf-8"?>
<TemplafySlideTemplateConfiguration><![CDATA[{"slideVersion":1,"isValidatorEnabled":false,"isLocked":false,"elementsMetadata":[],"slideId":"637629098472101399","enableDocumentContentUpdater":true,"version":"2.0"}]]></TemplafySlideTemplateConfiguration>
</file>

<file path=customXml/item13.xml><?xml version="1.0" encoding="utf-8"?>
<TemplafySlideFormConfiguration><![CDATA[{"formFields":[],"formDataEntries":[]}]]></TemplafySlideFormConfiguration>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TemplafySlideTemplateConfiguration><![CDATA[{"slideVersion":1,"isValidatorEnabled":false,"isLocked":false,"elementsMetadata":[],"slideId":"637629098472095892","enableDocumentContentUpdater":true,"version":"2.0"}]]></TemplafySlideTemplateConfiguration>
</file>

<file path=customXml/item16.xml><?xml version="1.0" encoding="utf-8"?>
<TemplafyFormConfiguration><![CDATA[{"formFields":[{"required":false,"placeholder":"Title | Date | Security Setting","lines":1,"shareValue":false,"type":"textBox","name":"Footer","label":"Enter footer description","fullyQualifiedName":"Footer"}],"formDataEntries":[]}]]></TemplafyFormConfiguration>
</file>

<file path=customXml/item17.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slideId":"637629098472211994","enableDocumentContentUpdater":true,"version":"2.0"}]]></TemplafySlideTemplateConfiguration>
</file>

<file path=customXml/item19.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TemplafySlideFormConfiguration><![CDATA[{"formFields":[],"formDataEntries":[]}]]></TemplafySlideFormConfiguration>
</file>

<file path=customXml/item20.xml><?xml version="1.0" encoding="utf-8"?>
<TemplafySlideTemplateConfiguration><![CDATA[{"slideVersion":1,"isValidatorEnabled":false,"isLocked":false,"elementsMetadata":[],"slideId":"637629098472101399","enableDocumentContentUpdater":true,"version":"2.0"}]]></TemplafySlideTemplateConfiguration>
</file>

<file path=customXml/item21.xml><?xml version="1.0" encoding="utf-8"?>
<TemplafySlideTemplateConfiguration><![CDATA[{"slideVersion":1,"isValidatorEnabled":false,"isLocked":false,"elementsMetadata":[],"slideId":"637629098472113973","enableDocumentContentUpdater":true,"version":"2.0"}]]></TemplafySlideTemplateConfiguration>
</file>

<file path=customXml/item22.xml><?xml version="1.0" encoding="utf-8"?>
<TemplafySlideFormConfiguration><![CDATA[{"formFields":[],"formDataEntries":[]}]]></TemplafySlideFormConfiguration>
</file>

<file path=customXml/item23.xml><?xml version="1.0" encoding="utf-8"?>
<TemplafySlideTemplateConfiguration><![CDATA[{"slideVersion":1,"isValidatorEnabled":false,"isLocked":false,"elementsMetadata":[],"slideId":"637629098472003968","enableDocumentContentUpdater":true,"version":"2.0"}]]></TemplafySlideTemplateConfiguration>
</file>

<file path=customXml/item24.xml><?xml version="1.0" encoding="utf-8"?>
<TemplafySlideTemplateConfiguration><![CDATA[{"slideVersion":1,"isValidatorEnabled":false,"isLocked":false,"elementsMetadata":[],"slideId":"637629098472101399","enableDocumentContentUpdater":true,"version":"2.0"}]]></TemplafySlideTemplateConfiguration>
</file>

<file path=customXml/item25.xml><?xml version="1.0" encoding="utf-8"?>
<TemplafySlideFormConfiguration><![CDATA[{"formFields":[],"formDataEntries":[]}]]></TemplafySlideForm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7629098472101399","enableDocumentContentUpdater":true,"version":"2.0"}]]></TemplafySlideTemplateConfiguration>
</file>

<file path=customXml/item28.xml><?xml version="1.0" encoding="utf-8"?>
<TemplafySlideFormConfiguration><![CDATA[{"formFields":[],"formDataEntries":[]}]]></TemplafySlideFormConfiguration>
</file>

<file path=customXml/item29.xml><?xml version="1.0" encoding="utf-8"?>
<TemplafySlideTemplateConfiguration><![CDATA[{"slideVersion":1,"isValidatorEnabled":false,"isLocked":false,"elementsMetadata":[],"slideId":"637629098472101399","enableDocumentContentUpdater":true,"version":"2.0"}]]></TemplafySlideTemplateConfiguration>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0.xml><?xml version="1.0" encoding="utf-8"?>
<TemplafySlideTemplateConfiguration><![CDATA[{"slideVersion":1,"isValidatorEnabled":false,"isLocked":false,"elementsMetadata":[],"slideId":"637629098472101399","enableDocumentContentUpdater":true,"version":"2.0"}]]></TemplafySlideTemplateConfiguration>
</file>

<file path=customXml/item31.xml><?xml version="1.0" encoding="utf-8"?>
<TemplafySlideFormConfiguration><![CDATA[{"formFields":[],"formDataEntries":[]}]]></TemplafySlideFormConfiguration>
</file>

<file path=customXml/item32.xml><?xml version="1.0" encoding="utf-8"?>
<TemplafySlideTemplateConfiguration><![CDATA[{"slideVersion":1,"isValidatorEnabled":false,"isLocked":false,"elementsMetadata":[],"slideId":"637629098472101399","enableDocumentContentUpdater":true,"version":"2.0"}]]></TemplafySlideTemplateConfiguration>
</file>

<file path=customXml/item33.xml><?xml version="1.0" encoding="utf-8"?>
<TemplafySlideFormConfiguration><![CDATA[{"formFields":[],"formDataEntries":[]}]]></TemplafySlideFormConfiguration>
</file>

<file path=customXml/item34.xml><?xml version="1.0" encoding="utf-8"?>
<TemplafySlideTemplateConfiguration><![CDATA[{"slideVersion":1,"isValidatorEnabled":false,"isLocked":false,"elementsMetadata":[],"slideId":"637629098472101399","enableDocumentContentUpdater":true,"version":"2.0"}]]></TemplafySlideTemplateConfiguration>
</file>

<file path=customXml/item35.xml><?xml version="1.0" encoding="utf-8"?>
<TemplafySlideFormConfiguration><![CDATA[{"formFields":[],"formDataEntries":[]}]]></TemplafySlideFormConfiguration>
</file>

<file path=customXml/item36.xml><?xml version="1.0" encoding="utf-8"?>
<TemplafySlideFormConfiguration><![CDATA[{"formFields":[],"formDataEntries":[]}]]></TemplafySlideFormConfiguration>
</file>

<file path=customXml/item37.xml><?xml version="1.0" encoding="utf-8"?>
<TemplafySlideTemplateConfiguration><![CDATA[{"slideVersion":1,"isValidatorEnabled":false,"isLocked":false,"elementsMetadata":[],"slideId":"637629098472101399","enableDocumentContentUpdater":true,"version":"2.0"}]]></TemplafySlideTemplateConfiguration>
</file>

<file path=customXml/item38.xml><?xml version="1.0" encoding="utf-8"?>
<TemplafySlideFormConfiguration><![CDATA[{"formFields":[],"formDataEntries":[]}]]></TemplafySlideFormConfiguration>
</file>

<file path=customXml/item39.xml><?xml version="1.0" encoding="utf-8"?>
<TemplafySlideTemplateConfiguration><![CDATA[{"slideVersion":1,"isValidatorEnabled":false,"isLocked":false,"elementsMetadata":[],"slideId":"637629098472101399","enableDocumentContentUpdater":true,"version":"2.0"}]]></TemplafySlideTemplateConfiguration>
</file>

<file path=customXml/item4.xml><?xml version="1.0" encoding="utf-8"?>
<TemplafySlideFormConfiguration><![CDATA[{"formFields":[],"formDataEntries":[]}]]></TemplafySlideFormConfiguration>
</file>

<file path=customXml/item40.xml><?xml version="1.0" encoding="utf-8"?>
<TemplafySlideFormConfiguration><![CDATA[{"formFields":[],"formDataEntries":[]}]]></TemplafySlideFormConfiguration>
</file>

<file path=customXml/item41.xml><?xml version="1.0" encoding="utf-8"?>
<TemplafySlideTemplateConfiguration><![CDATA[{"slideVersion":1,"isValidatorEnabled":false,"isLocked":false,"elementsMetadata":[],"slideId":"637629098472101399","enableDocumentContentUpdater":true,"version":"2.0"}]]></TemplafySlideTemplateConfiguration>
</file>

<file path=customXml/item42.xml><?xml version="1.0" encoding="utf-8"?>
<TemplafySlideTemplateConfiguration><![CDATA[{"slideVersion":1,"isValidatorEnabled":false,"isLocked":false,"elementsMetadata":[],"slideId":"637629098472101399","enableDocumentContentUpdater":true,"version":"2.0"}]]></TemplafySlideTemplateConfiguration>
</file>

<file path=customXml/item43.xml><?xml version="1.0" encoding="utf-8"?>
<TemplafySlideFormConfiguration><![CDATA[{"formFields":[],"formDataEntries":[]}]]></TemplafySlideFormConfiguration>
</file>

<file path=customXml/item44.xml><?xml version="1.0" encoding="utf-8"?>
<TemplafySlideTemplateConfiguration><![CDATA[{"slideVersion":1,"isValidatorEnabled":false,"isLocked":false,"elementsMetadata":[],"slideId":"637629098472101399","enableDocumentContentUpdater":true,"version":"2.0"}]]></TemplafySlideTemplateConfiguration>
</file>

<file path=customXml/item45.xml><?xml version="1.0" encoding="utf-8"?>
<TemplafySlideFormConfiguration><![CDATA[{"formFields":[],"formDataEntries":[]}]]></TemplafySlideFormConfiguration>
</file>

<file path=customXml/item46.xml><?xml version="1.0" encoding="utf-8"?>
<TemplafySlideFormConfiguration><![CDATA[{"formFields":[],"formDataEntries":[]}]]></TemplafySlideFormConfiguration>
</file>

<file path=customXml/item47.xml><?xml version="1.0" encoding="utf-8"?>
<TemplafySlideTemplateConfiguration><![CDATA[{"slideVersion":1,"isValidatorEnabled":false,"isLocked":false,"elementsMetadata":[],"slideId":"637629098472101399","enableDocumentContentUpdater":true,"version":"2.0"}]]></TemplafySlideTemplateConfiguration>
</file>

<file path=customXml/item48.xml><?xml version="1.0" encoding="utf-8"?>
<TemplafySlideFormConfiguration><![CDATA[{"formFields":[],"formDataEntries":[]}]]></TemplafySlideFormConfiguration>
</file>

<file path=customXml/item49.xml><?xml version="1.0" encoding="utf-8"?>
<TemplafySlideTemplateConfiguration><![CDATA[{"slideVersion":1,"isValidatorEnabled":false,"isLocked":false,"elementsMetadata":[],"slideId":"637629098472101399","enableDocumentContentUpdater":true,"version":"2.0"}]]></TemplafySlideTemplateConfiguration>
</file>

<file path=customXml/item5.xml><?xml version="1.0" encoding="utf-8"?>
<TemplafySlideTemplateConfiguration><![CDATA[{"slideVersion":1,"isValidatorEnabled":false,"isLocked":false,"elementsMetadata":[],"slideId":"637629098472113973","enableDocumentContentUpdater":true,"version":"2.0"}]]></TemplafySlideTemplateConfiguration>
</file>

<file path=customXml/item50.xml><?xml version="1.0" encoding="utf-8"?>
<TemplafySlideFormConfiguration><![CDATA[{"formFields":[],"formDataEntries":[]}]]></TemplafySlideFormConfiguration>
</file>

<file path=customXml/item51.xml><?xml version="1.0" encoding="utf-8"?>
<TemplafySlideTemplateConfiguration><![CDATA[{"slideVersion":1,"isValidatorEnabled":false,"isLocked":false,"elementsMetadata":[],"slideId":"637629098472291984","enableDocumentContentUpdater":true,"version":"2.0"}]]></TemplafySlideTemplateConfiguration>
</file>

<file path=customXml/item52.xml><?xml version="1.0" encoding="utf-8"?>
<TemplafySlideTemplateConfiguration><![CDATA[{"slideVersion":1,"isValidatorEnabled":false,"isLocked":false,"elementsMetadata":[],"slideId":"637629098472306593","enableDocumentContentUpdater":true,"version":"2.0"}]]></TemplafySlideTemplateConfiguration>
</file>

<file path=customXml/item53.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7629098472101399","enableDocumentContentUpdater":tru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6291F803-2EF0-4E47-96D6-4796950CE6BD}">
  <ds:schemaRefs/>
</ds:datastoreItem>
</file>

<file path=customXml/itemProps10.xml><?xml version="1.0" encoding="utf-8"?>
<ds:datastoreItem xmlns:ds="http://schemas.openxmlformats.org/officeDocument/2006/customXml" ds:itemID="{061E243A-BCD2-4C06-94FF-074DF69DFD38}">
  <ds:schemaRefs/>
</ds:datastoreItem>
</file>

<file path=customXml/itemProps11.xml><?xml version="1.0" encoding="utf-8"?>
<ds:datastoreItem xmlns:ds="http://schemas.openxmlformats.org/officeDocument/2006/customXml" ds:itemID="{222BBC02-38D6-4EB0-8F25-17AD9EDBE9E0}">
  <ds:schemaRefs/>
</ds:datastoreItem>
</file>

<file path=customXml/itemProps12.xml><?xml version="1.0" encoding="utf-8"?>
<ds:datastoreItem xmlns:ds="http://schemas.openxmlformats.org/officeDocument/2006/customXml" ds:itemID="{AAB35717-F7D4-481C-A49F-889853490D8D}">
  <ds:schemaRefs/>
</ds:datastoreItem>
</file>

<file path=customXml/itemProps13.xml><?xml version="1.0" encoding="utf-8"?>
<ds:datastoreItem xmlns:ds="http://schemas.openxmlformats.org/officeDocument/2006/customXml" ds:itemID="{EC15C225-92BA-4D04-9084-6EC31AB85DB6}">
  <ds:schemaRefs/>
</ds:datastoreItem>
</file>

<file path=customXml/itemProps1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5.xml><?xml version="1.0" encoding="utf-8"?>
<ds:datastoreItem xmlns:ds="http://schemas.openxmlformats.org/officeDocument/2006/customXml" ds:itemID="{F91A0867-35A7-4CBF-94F6-D7FB298BEB8C}">
  <ds:schemaRefs/>
</ds:datastoreItem>
</file>

<file path=customXml/itemProps16.xml><?xml version="1.0" encoding="utf-8"?>
<ds:datastoreItem xmlns:ds="http://schemas.openxmlformats.org/officeDocument/2006/customXml" ds:itemID="{43BC5722-1D5B-4915-8247-E6D5F513E549}">
  <ds:schemaRefs/>
</ds:datastoreItem>
</file>

<file path=customXml/itemProps17.xml><?xml version="1.0" encoding="utf-8"?>
<ds:datastoreItem xmlns:ds="http://schemas.openxmlformats.org/officeDocument/2006/customXml" ds:itemID="{8F397F8F-7EDC-994F-A696-92B6C094C93E}">
  <ds:schemaRefs/>
</ds:datastoreItem>
</file>

<file path=customXml/itemProps18.xml><?xml version="1.0" encoding="utf-8"?>
<ds:datastoreItem xmlns:ds="http://schemas.openxmlformats.org/officeDocument/2006/customXml" ds:itemID="{58020A67-392C-5041-AE76-684CB4F51378}">
  <ds:schemaRefs/>
</ds:datastoreItem>
</file>

<file path=customXml/itemProps19.xml><?xml version="1.0" encoding="utf-8"?>
<ds:datastoreItem xmlns:ds="http://schemas.openxmlformats.org/officeDocument/2006/customXml" ds:itemID="{0BB3C309-8520-4616-80FC-2CB10D5B83A0}">
  <ds:schemaRefs>
    <ds:schemaRef ds:uri="06670dda-0291-4061-b6e0-f6c0cb392c51"/>
    <ds:schemaRef ds:uri="e4aa919a-b200-49cb-beca-4c7e081032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F8E02AC-FDB5-4D5E-86CE-40FD3E2ACE94}">
  <ds:schemaRefs/>
</ds:datastoreItem>
</file>

<file path=customXml/itemProps20.xml><?xml version="1.0" encoding="utf-8"?>
<ds:datastoreItem xmlns:ds="http://schemas.openxmlformats.org/officeDocument/2006/customXml" ds:itemID="{9216AA5D-BD21-4EA4-A5C4-B588C41999AA}">
  <ds:schemaRefs/>
</ds:datastoreItem>
</file>

<file path=customXml/itemProps21.xml><?xml version="1.0" encoding="utf-8"?>
<ds:datastoreItem xmlns:ds="http://schemas.openxmlformats.org/officeDocument/2006/customXml" ds:itemID="{EE4AF16C-5063-4DA7-A264-CD3DE8F458F4}">
  <ds:schemaRefs/>
</ds:datastoreItem>
</file>

<file path=customXml/itemProps22.xml><?xml version="1.0" encoding="utf-8"?>
<ds:datastoreItem xmlns:ds="http://schemas.openxmlformats.org/officeDocument/2006/customXml" ds:itemID="{E4481517-9D37-4A26-8DED-1C2FA93FE257}">
  <ds:schemaRefs/>
</ds:datastoreItem>
</file>

<file path=customXml/itemProps23.xml><?xml version="1.0" encoding="utf-8"?>
<ds:datastoreItem xmlns:ds="http://schemas.openxmlformats.org/officeDocument/2006/customXml" ds:itemID="{E8E52337-27B2-4127-89C8-80EDAD56C831}">
  <ds:schemaRefs/>
</ds:datastoreItem>
</file>

<file path=customXml/itemProps24.xml><?xml version="1.0" encoding="utf-8"?>
<ds:datastoreItem xmlns:ds="http://schemas.openxmlformats.org/officeDocument/2006/customXml" ds:itemID="{663A6076-B7C2-46E1-842F-5926881FC478}">
  <ds:schemaRefs/>
</ds:datastoreItem>
</file>

<file path=customXml/itemProps25.xml><?xml version="1.0" encoding="utf-8"?>
<ds:datastoreItem xmlns:ds="http://schemas.openxmlformats.org/officeDocument/2006/customXml" ds:itemID="{6CCFE984-2FEE-403D-A995-B7297B0FB8FD}">
  <ds:schemaRefs/>
</ds:datastoreItem>
</file>

<file path=customXml/itemProps26.xml><?xml version="1.0" encoding="utf-8"?>
<ds:datastoreItem xmlns:ds="http://schemas.openxmlformats.org/officeDocument/2006/customXml" ds:itemID="{77E92454-1E15-4CCE-862A-B1AAB8260839}">
  <ds:schemaRefs/>
</ds:datastoreItem>
</file>

<file path=customXml/itemProps27.xml><?xml version="1.0" encoding="utf-8"?>
<ds:datastoreItem xmlns:ds="http://schemas.openxmlformats.org/officeDocument/2006/customXml" ds:itemID="{C502A1D9-D657-4760-A205-2BCFF1AC9FE9}">
  <ds:schemaRefs/>
</ds:datastoreItem>
</file>

<file path=customXml/itemProps28.xml><?xml version="1.0" encoding="utf-8"?>
<ds:datastoreItem xmlns:ds="http://schemas.openxmlformats.org/officeDocument/2006/customXml" ds:itemID="{805413ED-8EF0-4FBB-A201-4BE62F46A09A}">
  <ds:schemaRefs/>
</ds:datastoreItem>
</file>

<file path=customXml/itemProps29.xml><?xml version="1.0" encoding="utf-8"?>
<ds:datastoreItem xmlns:ds="http://schemas.openxmlformats.org/officeDocument/2006/customXml" ds:itemID="{A32FBAA7-B9F0-471E-8F9D-F5C0E459D648}">
  <ds:schemaRefs/>
</ds:datastoreItem>
</file>

<file path=customXml/itemProps3.xml><?xml version="1.0" encoding="utf-8"?>
<ds:datastoreItem xmlns:ds="http://schemas.openxmlformats.org/officeDocument/2006/customXml" ds:itemID="{F990F116-B58F-4255-B05B-DA3808E0E5C6}">
  <ds:schemaRefs>
    <ds:schemaRef ds:uri="06670dda-0291-4061-b6e0-f6c0cb392c51"/>
    <ds:schemaRef ds:uri="http://schemas.microsoft.com/office/2006/metadata/properties"/>
    <ds:schemaRef ds:uri="http://purl.org/dc/dcmitype/"/>
    <ds:schemaRef ds:uri="http://www.w3.org/XML/1998/namespace"/>
    <ds:schemaRef ds:uri="http://purl.org/dc/elements/1.1/"/>
    <ds:schemaRef ds:uri="http://schemas.microsoft.com/sharepoint/v3"/>
    <ds:schemaRef ds:uri="http://schemas.microsoft.com/office/infopath/2007/PartnerControls"/>
    <ds:schemaRef ds:uri="http://schemas.microsoft.com/office/2006/documentManagement/types"/>
    <ds:schemaRef ds:uri="http://schemas.openxmlformats.org/package/2006/metadata/core-properties"/>
    <ds:schemaRef ds:uri="e4aa919a-b200-49cb-beca-4c7e0810321e"/>
    <ds:schemaRef ds:uri="http://purl.org/dc/terms/"/>
  </ds:schemaRefs>
</ds:datastoreItem>
</file>

<file path=customXml/itemProps30.xml><?xml version="1.0" encoding="utf-8"?>
<ds:datastoreItem xmlns:ds="http://schemas.openxmlformats.org/officeDocument/2006/customXml" ds:itemID="{64573505-3618-43BD-B521-8727B0137565}">
  <ds:schemaRefs/>
</ds:datastoreItem>
</file>

<file path=customXml/itemProps31.xml><?xml version="1.0" encoding="utf-8"?>
<ds:datastoreItem xmlns:ds="http://schemas.openxmlformats.org/officeDocument/2006/customXml" ds:itemID="{2456E153-15CC-4C50-8B88-E1AC7B3371C0}">
  <ds:schemaRefs/>
</ds:datastoreItem>
</file>

<file path=customXml/itemProps32.xml><?xml version="1.0" encoding="utf-8"?>
<ds:datastoreItem xmlns:ds="http://schemas.openxmlformats.org/officeDocument/2006/customXml" ds:itemID="{8296D4A7-F32C-43D3-907D-71D905E27932}">
  <ds:schemaRefs/>
</ds:datastoreItem>
</file>

<file path=customXml/itemProps33.xml><?xml version="1.0" encoding="utf-8"?>
<ds:datastoreItem xmlns:ds="http://schemas.openxmlformats.org/officeDocument/2006/customXml" ds:itemID="{FD8E44DE-8BCE-4DE5-9D9F-D9E938AAE92E}">
  <ds:schemaRefs/>
</ds:datastoreItem>
</file>

<file path=customXml/itemProps34.xml><?xml version="1.0" encoding="utf-8"?>
<ds:datastoreItem xmlns:ds="http://schemas.openxmlformats.org/officeDocument/2006/customXml" ds:itemID="{2D9C7E9A-B1E4-4AEB-BCAA-F3C3CA3EE54E}">
  <ds:schemaRefs/>
</ds:datastoreItem>
</file>

<file path=customXml/itemProps35.xml><?xml version="1.0" encoding="utf-8"?>
<ds:datastoreItem xmlns:ds="http://schemas.openxmlformats.org/officeDocument/2006/customXml" ds:itemID="{CC305062-60A3-4351-87C9-A19F29843AE3}">
  <ds:schemaRefs/>
</ds:datastoreItem>
</file>

<file path=customXml/itemProps36.xml><?xml version="1.0" encoding="utf-8"?>
<ds:datastoreItem xmlns:ds="http://schemas.openxmlformats.org/officeDocument/2006/customXml" ds:itemID="{FF170D24-89D1-4149-A649-D93D463361DF}">
  <ds:schemaRefs/>
</ds:datastoreItem>
</file>

<file path=customXml/itemProps37.xml><?xml version="1.0" encoding="utf-8"?>
<ds:datastoreItem xmlns:ds="http://schemas.openxmlformats.org/officeDocument/2006/customXml" ds:itemID="{AA02B662-13AF-4C6C-8C1B-74BEDB1106F6}">
  <ds:schemaRefs/>
</ds:datastoreItem>
</file>

<file path=customXml/itemProps38.xml><?xml version="1.0" encoding="utf-8"?>
<ds:datastoreItem xmlns:ds="http://schemas.openxmlformats.org/officeDocument/2006/customXml" ds:itemID="{F769F6A9-F3E3-44B7-96B2-8876AB53FE0B}">
  <ds:schemaRefs/>
</ds:datastoreItem>
</file>

<file path=customXml/itemProps39.xml><?xml version="1.0" encoding="utf-8"?>
<ds:datastoreItem xmlns:ds="http://schemas.openxmlformats.org/officeDocument/2006/customXml" ds:itemID="{7C00FE35-7F92-4F24-9A3B-E21CAA1C5D96}">
  <ds:schemaRefs/>
</ds:datastoreItem>
</file>

<file path=customXml/itemProps4.xml><?xml version="1.0" encoding="utf-8"?>
<ds:datastoreItem xmlns:ds="http://schemas.openxmlformats.org/officeDocument/2006/customXml" ds:itemID="{D9CEA868-519A-473A-93D8-D4618BC27E3E}">
  <ds:schemaRefs/>
</ds:datastoreItem>
</file>

<file path=customXml/itemProps40.xml><?xml version="1.0" encoding="utf-8"?>
<ds:datastoreItem xmlns:ds="http://schemas.openxmlformats.org/officeDocument/2006/customXml" ds:itemID="{8E6EB717-F095-476A-8EC9-CC0164C82E75}">
  <ds:schemaRefs/>
</ds:datastoreItem>
</file>

<file path=customXml/itemProps41.xml><?xml version="1.0" encoding="utf-8"?>
<ds:datastoreItem xmlns:ds="http://schemas.openxmlformats.org/officeDocument/2006/customXml" ds:itemID="{446AEED3-D315-412D-8D1A-9C896DC70090}">
  <ds:schemaRefs/>
</ds:datastoreItem>
</file>

<file path=customXml/itemProps42.xml><?xml version="1.0" encoding="utf-8"?>
<ds:datastoreItem xmlns:ds="http://schemas.openxmlformats.org/officeDocument/2006/customXml" ds:itemID="{B60A341F-419E-464A-9EC3-6A5C8C26AC92}">
  <ds:schemaRefs/>
</ds:datastoreItem>
</file>

<file path=customXml/itemProps43.xml><?xml version="1.0" encoding="utf-8"?>
<ds:datastoreItem xmlns:ds="http://schemas.openxmlformats.org/officeDocument/2006/customXml" ds:itemID="{113F0365-27C8-4098-A9D6-B1B05B6C113D}">
  <ds:schemaRefs/>
</ds:datastoreItem>
</file>

<file path=customXml/itemProps44.xml><?xml version="1.0" encoding="utf-8"?>
<ds:datastoreItem xmlns:ds="http://schemas.openxmlformats.org/officeDocument/2006/customXml" ds:itemID="{D9B7F862-C877-4C58-ABC3-937E435D9555}">
  <ds:schemaRefs/>
</ds:datastoreItem>
</file>

<file path=customXml/itemProps45.xml><?xml version="1.0" encoding="utf-8"?>
<ds:datastoreItem xmlns:ds="http://schemas.openxmlformats.org/officeDocument/2006/customXml" ds:itemID="{C3060EB6-5E73-489B-9F66-E1BBB4EF6295}">
  <ds:schemaRefs/>
</ds:datastoreItem>
</file>

<file path=customXml/itemProps46.xml><?xml version="1.0" encoding="utf-8"?>
<ds:datastoreItem xmlns:ds="http://schemas.openxmlformats.org/officeDocument/2006/customXml" ds:itemID="{2CF1E79F-E205-4150-97F8-E8AEC3074050}">
  <ds:schemaRefs/>
</ds:datastoreItem>
</file>

<file path=customXml/itemProps47.xml><?xml version="1.0" encoding="utf-8"?>
<ds:datastoreItem xmlns:ds="http://schemas.openxmlformats.org/officeDocument/2006/customXml" ds:itemID="{BCB25860-56E1-441B-BD08-8C9D197383C5}">
  <ds:schemaRefs/>
</ds:datastoreItem>
</file>

<file path=customXml/itemProps48.xml><?xml version="1.0" encoding="utf-8"?>
<ds:datastoreItem xmlns:ds="http://schemas.openxmlformats.org/officeDocument/2006/customXml" ds:itemID="{91CC7084-F585-4B3C-B81A-B2F2894B7225}">
  <ds:schemaRefs/>
</ds:datastoreItem>
</file>

<file path=customXml/itemProps49.xml><?xml version="1.0" encoding="utf-8"?>
<ds:datastoreItem xmlns:ds="http://schemas.openxmlformats.org/officeDocument/2006/customXml" ds:itemID="{A6D386E4-BFC9-4E69-B578-747BB80F880C}">
  <ds:schemaRefs/>
</ds:datastoreItem>
</file>

<file path=customXml/itemProps5.xml><?xml version="1.0" encoding="utf-8"?>
<ds:datastoreItem xmlns:ds="http://schemas.openxmlformats.org/officeDocument/2006/customXml" ds:itemID="{C096E333-6495-4424-B690-E61746DC206A}">
  <ds:schemaRefs/>
</ds:datastoreItem>
</file>

<file path=customXml/itemProps50.xml><?xml version="1.0" encoding="utf-8"?>
<ds:datastoreItem xmlns:ds="http://schemas.openxmlformats.org/officeDocument/2006/customXml" ds:itemID="{F9287D3F-BAF0-43F9-9E77-9C004212A0BA}">
  <ds:schemaRefs/>
</ds:datastoreItem>
</file>

<file path=customXml/itemProps51.xml><?xml version="1.0" encoding="utf-8"?>
<ds:datastoreItem xmlns:ds="http://schemas.openxmlformats.org/officeDocument/2006/customXml" ds:itemID="{7A396152-11BD-4ECF-9E99-90672BF99689}">
  <ds:schemaRefs/>
</ds:datastoreItem>
</file>

<file path=customXml/itemProps52.xml><?xml version="1.0" encoding="utf-8"?>
<ds:datastoreItem xmlns:ds="http://schemas.openxmlformats.org/officeDocument/2006/customXml" ds:itemID="{9640698E-A5DD-486B-A766-6066846AE42B}">
  <ds:schemaRefs/>
</ds:datastoreItem>
</file>

<file path=customXml/itemProps53.xml><?xml version="1.0" encoding="utf-8"?>
<ds:datastoreItem xmlns:ds="http://schemas.openxmlformats.org/officeDocument/2006/customXml" ds:itemID="{738D02BD-876F-4AA6-9C6D-1C88B88F6698}">
  <ds:schemaRefs/>
</ds:datastoreItem>
</file>

<file path=customXml/itemProps6.xml><?xml version="1.0" encoding="utf-8"?>
<ds:datastoreItem xmlns:ds="http://schemas.openxmlformats.org/officeDocument/2006/customXml" ds:itemID="{B13B8607-E90C-4E22-9699-8ECE96412925}">
  <ds:schemaRefs/>
</ds:datastoreItem>
</file>

<file path=customXml/itemProps7.xml><?xml version="1.0" encoding="utf-8"?>
<ds:datastoreItem xmlns:ds="http://schemas.openxmlformats.org/officeDocument/2006/customXml" ds:itemID="{276BFFCD-0F2B-401E-9901-AD78F7DE5871}">
  <ds:schemaRefs/>
</ds:datastoreItem>
</file>

<file path=customXml/itemProps8.xml><?xml version="1.0" encoding="utf-8"?>
<ds:datastoreItem xmlns:ds="http://schemas.openxmlformats.org/officeDocument/2006/customXml" ds:itemID="{149835D7-772D-4B7C-A421-DEAAB2000F07}">
  <ds:schemaRefs/>
</ds:datastoreItem>
</file>

<file path=customXml/itemProps9.xml><?xml version="1.0" encoding="utf-8"?>
<ds:datastoreItem xmlns:ds="http://schemas.openxmlformats.org/officeDocument/2006/customXml" ds:itemID="{9A5E2EEE-631F-4189-97ED-FC4888D79A8D}">
  <ds:schemaRefs/>
</ds:datastoreItem>
</file>

<file path=docProps/app.xml><?xml version="1.0" encoding="utf-8"?>
<Properties xmlns="http://schemas.openxmlformats.org/officeDocument/2006/extended-properties" xmlns:vt="http://schemas.openxmlformats.org/officeDocument/2006/docPropsVTypes">
  <Template/>
  <TotalTime>157</TotalTime>
  <Words>2915</Words>
  <Application>Microsoft Office PowerPoint</Application>
  <PresentationFormat>Widescreen</PresentationFormat>
  <Paragraphs>529</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Klavika Light</vt:lpstr>
      <vt:lpstr>Klavika Regular</vt:lpstr>
      <vt:lpstr>Arial</vt:lpstr>
      <vt:lpstr>Calibri</vt:lpstr>
      <vt:lpstr>Consolas</vt:lpstr>
      <vt:lpstr>Wingdings</vt:lpstr>
      <vt:lpstr>AMD Corporate Template_Dark</vt:lpstr>
      <vt:lpstr>Xen Based GPU Virtualization - VirtIO / Passthrough</vt:lpstr>
      <vt:lpstr>Who are we?</vt:lpstr>
      <vt:lpstr>Intention</vt:lpstr>
      <vt:lpstr>Technical Background</vt:lpstr>
      <vt:lpstr>New Proposal to improve GPU virtualization on Xen</vt:lpstr>
      <vt:lpstr>GPU Passthrough on Xen PVH DOM0</vt:lpstr>
      <vt:lpstr>Blob Memory Introduction</vt:lpstr>
      <vt:lpstr>Blob Memory to Local GPU buffer on Xen</vt:lpstr>
      <vt:lpstr>Virgl and Venus</vt:lpstr>
      <vt:lpstr>Virgl Video</vt:lpstr>
      <vt:lpstr>VirtIO Native Context</vt:lpstr>
      <vt:lpstr>dGPU Prime on Native Context</vt:lpstr>
      <vt:lpstr>OpenGL Comparison between Virgl and Native Context </vt:lpstr>
      <vt:lpstr>Vulkan Comparison between Venus and Native Context</vt:lpstr>
      <vt:lpstr>ROCm with VirtIO Native Context - Design Preview</vt:lpstr>
      <vt:lpstr>The Best is Yet to Come</vt:lpstr>
      <vt:lpstr>References</vt:lpstr>
      <vt:lpstr>Thank You and Q&amp;A</vt:lpstr>
      <vt:lpstr>PowerPoint Presentation</vt:lpstr>
      <vt:lpstr>PowerPoint Presentation</vt:lpstr>
    </vt:vector>
  </TitlesOfParts>
  <Manager>&lt;Comms manager name here&gt;</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VirtIO/Passthrough GPU on Xen</dc:title>
  <dc:subject>VirtIO/Passthrough GPU on Xen</dc:subject>
  <dc:creator>Huang, Ray</dc:creator>
  <cp:keywords>VirtIO/Passthrough GPU on Xen</cp:keywords>
  <dc:description/>
  <cp:lastModifiedBy>Huang, Ray</cp:lastModifiedBy>
  <cp:revision>4</cp:revision>
  <cp:lastPrinted>2020-04-30T18:59:47Z</cp:lastPrinted>
  <dcterms:created xsi:type="dcterms:W3CDTF">2021-04-19T14:31:00Z</dcterms:created>
  <dcterms:modified xsi:type="dcterms:W3CDTF">2023-10-24T03:16:19Z</dcterms:modified>
  <cp:category>VirtIO/Passthrough GPU on Xen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AMD Creative Studio</vt:lpwstr>
  </property>
  <property fmtid="{D5CDD505-2E9C-101B-9397-08002B2CF9AE}" pid="3" name="Date completed">
    <vt:lpwstr>April 30, 2020</vt:lpwstr>
  </property>
  <property fmtid="{D5CDD505-2E9C-101B-9397-08002B2CF9AE}" pid="4" name="MS_Version">
    <vt:lpwstr>1.0.0</vt:lpwstr>
  </property>
  <property fmtid="{D5CDD505-2E9C-101B-9397-08002B2CF9AE}" pid="5" name="TemplafyTimeStamp">
    <vt:lpwstr>2021-07-26T15:24:07</vt:lpwstr>
  </property>
  <property fmtid="{D5CDD505-2E9C-101B-9397-08002B2CF9AE}" pid="6" name="MSIP_Label_d4243a53-6221-4f75-8154-e4b33a5707a1_Enabled">
    <vt:lpwstr>true</vt:lpwstr>
  </property>
  <property fmtid="{D5CDD505-2E9C-101B-9397-08002B2CF9AE}" pid="7" name="MSIP_Label_d4243a53-6221-4f75-8154-e4b33a5707a1_SetDate">
    <vt:lpwstr>2023-09-24T12:51:51Z</vt:lpwstr>
  </property>
  <property fmtid="{D5CDD505-2E9C-101B-9397-08002B2CF9AE}" pid="8" name="MSIP_Label_d4243a53-6221-4f75-8154-e4b33a5707a1_Method">
    <vt:lpwstr>Privileged</vt:lpwstr>
  </property>
  <property fmtid="{D5CDD505-2E9C-101B-9397-08002B2CF9AE}" pid="9" name="MSIP_Label_d4243a53-6221-4f75-8154-e4b33a5707a1_Name">
    <vt:lpwstr>Public-AIP 2.0</vt:lpwstr>
  </property>
  <property fmtid="{D5CDD505-2E9C-101B-9397-08002B2CF9AE}" pid="10" name="MSIP_Label_d4243a53-6221-4f75-8154-e4b33a5707a1_SiteId">
    <vt:lpwstr>3dd8961f-e488-4e60-8e11-a82d994e183d</vt:lpwstr>
  </property>
  <property fmtid="{D5CDD505-2E9C-101B-9397-08002B2CF9AE}" pid="11" name="MSIP_Label_d4243a53-6221-4f75-8154-e4b33a5707a1_ActionId">
    <vt:lpwstr>37471289-a091-484a-8a30-d7ac53b7ab1a</vt:lpwstr>
  </property>
  <property fmtid="{D5CDD505-2E9C-101B-9397-08002B2CF9AE}" pid="12" name="MSIP_Label_d4243a53-6221-4f75-8154-e4b33a5707a1_ContentBits">
    <vt:lpwstr>1</vt:lpwstr>
  </property>
  <property fmtid="{D5CDD505-2E9C-101B-9397-08002B2CF9AE}" pid="13" name="ClassificationContentMarkingHeaderLocations">
    <vt:lpwstr>AMD Corporate Template_Dark:6</vt:lpwstr>
  </property>
  <property fmtid="{D5CDD505-2E9C-101B-9397-08002B2CF9AE}" pid="14" name="ClassificationContentMarkingHeaderText">
    <vt:lpwstr>[Public]</vt:lpwstr>
  </property>
</Properties>
</file>